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4005064"/>
            <a:ext cx="4499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Centro Educacional San Carlos de Aragón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5° A-B-C-D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Miss Cinzia Bizama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60032" y="2250738"/>
            <a:ext cx="44999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Gill Sans MT" panose="020B0502020104020203" pitchFamily="34" charset="0"/>
                <a:ea typeface="맑은 고딕" pitchFamily="50" charset="-127"/>
                <a:cs typeface="Arial" pitchFamily="34" charset="0"/>
              </a:rPr>
              <a:t>Unit 1:</a:t>
            </a:r>
          </a:p>
          <a:p>
            <a:r>
              <a:rPr lang="en-US" altLang="ko-KR" sz="5400" b="1" dirty="0">
                <a:solidFill>
                  <a:schemeClr val="bg1"/>
                </a:solidFill>
                <a:latin typeface="Gill Sans MT" panose="020B0502020104020203" pitchFamily="34" charset="0"/>
                <a:ea typeface="맑은 고딕" pitchFamily="50" charset="-127"/>
                <a:cs typeface="Arial" pitchFamily="34" charset="0"/>
              </a:rPr>
              <a:t>My world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June 8</a:t>
            </a:r>
            <a:r>
              <a:rPr lang="en-US" altLang="ko-KR" baseline="30000"/>
              <a:t>th</a:t>
            </a:r>
            <a:r>
              <a:rPr lang="en-US" altLang="ko-KR"/>
              <a:t> - June 11</a:t>
            </a:r>
            <a:r>
              <a:rPr lang="en-US" altLang="ko-KR" baseline="30000"/>
              <a:t>th</a:t>
            </a:r>
            <a:r>
              <a:rPr lang="en-US" altLang="ko-KR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45432" y="3198676"/>
            <a:ext cx="7272808" cy="460648"/>
          </a:xfrm>
        </p:spPr>
        <p:txBody>
          <a:bodyPr/>
          <a:lstStyle/>
          <a:p>
            <a:r>
              <a:rPr lang="es-CL" i="1" dirty="0"/>
              <a:t>Objective</a:t>
            </a:r>
            <a:r>
              <a:rPr lang="es-CL" dirty="0"/>
              <a:t>: To identify and use School subjects</a:t>
            </a:r>
          </a:p>
          <a:p>
            <a:r>
              <a:rPr lang="es-CL" dirty="0"/>
              <a:t>                  To use Adjectives</a:t>
            </a:r>
          </a:p>
          <a:p>
            <a:r>
              <a:rPr lang="es-CL" i="1" dirty="0"/>
              <a:t>Ability</a:t>
            </a:r>
            <a:r>
              <a:rPr lang="es-CL" dirty="0"/>
              <a:t>: Listening, Speaking and Writing.</a:t>
            </a:r>
          </a:p>
          <a:p>
            <a:r>
              <a:rPr lang="es-CL" i="1" dirty="0"/>
              <a:t>Attitude</a:t>
            </a:r>
            <a:r>
              <a:rPr lang="es-CL" dirty="0"/>
              <a:t>:  Positive</a:t>
            </a:r>
          </a:p>
          <a:p>
            <a:endParaRPr lang="es-CL" dirty="0"/>
          </a:p>
          <a:p>
            <a:r>
              <a:rPr lang="es-CL" dirty="0">
                <a:solidFill>
                  <a:srgbClr val="FF0000"/>
                </a:solidFill>
              </a:rPr>
              <a:t>*Escribir las diapositivas que tengan un asterisco rojo en la </a:t>
            </a:r>
          </a:p>
          <a:p>
            <a:r>
              <a:rPr lang="es-CL" dirty="0">
                <a:solidFill>
                  <a:srgbClr val="FF0000"/>
                </a:solidFill>
              </a:rPr>
              <a:t>orilla derecha en el cuaderno</a:t>
            </a:r>
          </a:p>
          <a:p>
            <a:endParaRPr lang="es-CL" dirty="0">
              <a:solidFill>
                <a:srgbClr val="FF0000"/>
              </a:solidFill>
            </a:endParaRPr>
          </a:p>
          <a:p>
            <a:r>
              <a:rPr lang="es-CL" dirty="0">
                <a:solidFill>
                  <a:srgbClr val="FF0000"/>
                </a:solidFill>
              </a:rPr>
              <a:t>*Repetir cuando se señale en el tutorial</a:t>
            </a:r>
          </a:p>
          <a:p>
            <a:pPr lvl="0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B7522C-ABD2-4C3C-8C04-EF90F70BB1B5}"/>
              </a:ext>
            </a:extLst>
          </p:cNvPr>
          <p:cNvSpPr txBox="1"/>
          <p:nvPr/>
        </p:nvSpPr>
        <p:spPr>
          <a:xfrm>
            <a:off x="7524328" y="47667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ko-KR" dirty="0">
                <a:latin typeface="Gill Sans MT" panose="020B0502020104020203" pitchFamily="34" charset="0"/>
              </a:rPr>
              <a:t>School Subjects</a:t>
            </a:r>
            <a:endParaRPr lang="ko-KR" altLang="en-US" dirty="0">
              <a:latin typeface="Gill Sans MT" panose="020B05020201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27185-381E-47C7-A89C-0FA2B6E1A5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2132856"/>
            <a:ext cx="4392488" cy="3600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CL" sz="2000" dirty="0">
                <a:latin typeface="+mn-lt"/>
              </a:rPr>
              <a:t>Spanish</a:t>
            </a: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r>
              <a:rPr lang="es-CL" sz="2000" dirty="0">
                <a:latin typeface="+mn-lt"/>
              </a:rPr>
              <a:t>2. Math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EA2D6F-6380-44DC-841C-A4A1875A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48206"/>
            <a:ext cx="8229600" cy="460648"/>
          </a:xfrm>
        </p:spPr>
        <p:txBody>
          <a:bodyPr/>
          <a:lstStyle/>
          <a:p>
            <a:r>
              <a:rPr lang="es-CL" dirty="0"/>
              <a:t>At school, we have different subjects/classes: </a:t>
            </a:r>
          </a:p>
        </p:txBody>
      </p:sp>
      <p:pic>
        <p:nvPicPr>
          <p:cNvPr id="1026" name="Picture 2" descr="Teacher Reading To Class - Pay Attention In Class Clipart, HD Png ...">
            <a:extLst>
              <a:ext uri="{FF2B5EF4-FFF2-40B4-BE49-F238E27FC236}">
                <a16:creationId xmlns:a16="http://schemas.microsoft.com/office/drawing/2014/main" id="{D65C38DB-F845-4542-8DA4-9C6C9C0B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1944216" cy="20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h clipart free images 3 - WikiClipArt">
            <a:extLst>
              <a:ext uri="{FF2B5EF4-FFF2-40B4-BE49-F238E27FC236}">
                <a16:creationId xmlns:a16="http://schemas.microsoft.com/office/drawing/2014/main" id="{320E6A7E-1030-4C87-AD10-A6C8983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45707"/>
            <a:ext cx="1866566" cy="19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F3506E1-B6B9-45BA-80BF-F3E73814FA37}"/>
              </a:ext>
            </a:extLst>
          </p:cNvPr>
          <p:cNvSpPr txBox="1"/>
          <p:nvPr/>
        </p:nvSpPr>
        <p:spPr>
          <a:xfrm>
            <a:off x="5208402" y="215105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3. Science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760C2B-D0A7-4624-9927-A1E39D49D317}"/>
              </a:ext>
            </a:extLst>
          </p:cNvPr>
          <p:cNvSpPr txBox="1"/>
          <p:nvPr/>
        </p:nvSpPr>
        <p:spPr>
          <a:xfrm>
            <a:off x="5243604" y="4584453"/>
            <a:ext cx="118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4. History</a:t>
            </a:r>
          </a:p>
        </p:txBody>
      </p:sp>
      <p:pic>
        <p:nvPicPr>
          <p:cNvPr id="1032" name="Picture 8" descr="History Class Cliparts - Cliparts Zone">
            <a:extLst>
              <a:ext uri="{FF2B5EF4-FFF2-40B4-BE49-F238E27FC236}">
                <a16:creationId xmlns:a16="http://schemas.microsoft.com/office/drawing/2014/main" id="{DA0FBA02-B1F8-4823-8C3F-E0A812A2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0" y="4665434"/>
            <a:ext cx="1478719" cy="19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ipart science class - Clip Art Library">
            <a:extLst>
              <a:ext uri="{FF2B5EF4-FFF2-40B4-BE49-F238E27FC236}">
                <a16:creationId xmlns:a16="http://schemas.microsoft.com/office/drawing/2014/main" id="{F912FCAD-A3AD-4A25-B1F6-3F7E929C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67" y="1960605"/>
            <a:ext cx="2146746" cy="22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D664F-0E39-41FD-B2A4-69618FB1853E}"/>
              </a:ext>
            </a:extLst>
          </p:cNvPr>
          <p:cNvSpPr txBox="1"/>
          <p:nvPr/>
        </p:nvSpPr>
        <p:spPr>
          <a:xfrm>
            <a:off x="8275988" y="121328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70FE1-2E05-44E3-ADFB-D94C7C60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ko-KR" dirty="0">
                <a:latin typeface="Gill Sans MT" panose="020B0502020104020203" pitchFamily="34" charset="0"/>
              </a:rPr>
              <a:t>School Subjects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0B5608-9907-45E5-AC2B-C3E86D42B7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628800"/>
            <a:ext cx="3600400" cy="4320480"/>
          </a:xfrm>
        </p:spPr>
        <p:txBody>
          <a:bodyPr/>
          <a:lstStyle/>
          <a:p>
            <a:r>
              <a:rPr lang="es-CL" sz="2000" dirty="0">
                <a:latin typeface="+mn-lt"/>
              </a:rPr>
              <a:t>5. English</a:t>
            </a: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endParaRPr lang="es-CL" sz="2000" dirty="0">
              <a:latin typeface="+mn-lt"/>
            </a:endParaRPr>
          </a:p>
          <a:p>
            <a:r>
              <a:rPr lang="es-CL" sz="2000" dirty="0">
                <a:latin typeface="+mn-lt"/>
              </a:rPr>
              <a:t>6. P.E (Physical Education)</a:t>
            </a:r>
          </a:p>
        </p:txBody>
      </p:sp>
      <p:pic>
        <p:nvPicPr>
          <p:cNvPr id="2050" name="Picture 2" descr="English clipart english lesson, English english lesson Transparent ...">
            <a:extLst>
              <a:ext uri="{FF2B5EF4-FFF2-40B4-BE49-F238E27FC236}">
                <a16:creationId xmlns:a16="http://schemas.microsoft.com/office/drawing/2014/main" id="{2E673DBB-76E4-4162-970E-B8FD51202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1568723" cy="18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Pe Cliparts, Download Free Clip Art, Free Clip Art on Clipart ...">
            <a:extLst>
              <a:ext uri="{FF2B5EF4-FFF2-40B4-BE49-F238E27FC236}">
                <a16:creationId xmlns:a16="http://schemas.microsoft.com/office/drawing/2014/main" id="{0237E65A-767E-49DA-BBF6-F98B79A2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13938"/>
            <a:ext cx="2609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5A53E6-7906-4301-8D5B-56A4964556A1}"/>
              </a:ext>
            </a:extLst>
          </p:cNvPr>
          <p:cNvSpPr txBox="1"/>
          <p:nvPr/>
        </p:nvSpPr>
        <p:spPr>
          <a:xfrm>
            <a:off x="5436096" y="1844824"/>
            <a:ext cx="76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7. Art</a:t>
            </a:r>
          </a:p>
        </p:txBody>
      </p:sp>
      <p:pic>
        <p:nvPicPr>
          <p:cNvPr id="2054" name="Picture 6" descr="Free Artist Cliparts, Download Free Clip Art, Free Clip Art on ...">
            <a:extLst>
              <a:ext uri="{FF2B5EF4-FFF2-40B4-BE49-F238E27FC236}">
                <a16:creationId xmlns:a16="http://schemas.microsoft.com/office/drawing/2014/main" id="{FEB4AB69-FD83-4A47-855A-6E8D871C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67" y="2214156"/>
            <a:ext cx="2684383" cy="18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9F6A04-2933-4171-A758-55E5F4DFDE55}"/>
              </a:ext>
            </a:extLst>
          </p:cNvPr>
          <p:cNvSpPr txBox="1"/>
          <p:nvPr/>
        </p:nvSpPr>
        <p:spPr>
          <a:xfrm>
            <a:off x="5436096" y="407707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8. Music</a:t>
            </a:r>
          </a:p>
        </p:txBody>
      </p:sp>
      <p:pic>
        <p:nvPicPr>
          <p:cNvPr id="2056" name="Picture 8" descr="🎵Canton Area Music Classes🎵">
            <a:extLst>
              <a:ext uri="{FF2B5EF4-FFF2-40B4-BE49-F238E27FC236}">
                <a16:creationId xmlns:a16="http://schemas.microsoft.com/office/drawing/2014/main" id="{00CCBB97-EDC4-4FF6-AE9E-F4FB885E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0" y="4345792"/>
            <a:ext cx="2069858" cy="20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3E8422F-84D6-4375-8205-0093F8CE1583}"/>
              </a:ext>
            </a:extLst>
          </p:cNvPr>
          <p:cNvSpPr txBox="1"/>
          <p:nvPr/>
        </p:nvSpPr>
        <p:spPr>
          <a:xfrm>
            <a:off x="8418223" y="120872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2139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DEA40-0B9E-4616-AD7F-54B66F51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Gill Sans MT" panose="020B0502020104020203" pitchFamily="34" charset="0"/>
              </a:rPr>
              <a:t>Adjectives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AD19D-2CEE-4BEF-B0C4-049737FA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59" y="1374127"/>
            <a:ext cx="8229600" cy="460648"/>
          </a:xfrm>
        </p:spPr>
        <p:txBody>
          <a:bodyPr/>
          <a:lstStyle/>
          <a:p>
            <a:r>
              <a:rPr lang="es-CL" dirty="0">
                <a:latin typeface="+mn-lt"/>
              </a:rPr>
              <a:t>Adjective are words we use to describe someone or something.</a:t>
            </a:r>
          </a:p>
          <a:p>
            <a:r>
              <a:rPr lang="es-CL" dirty="0">
                <a:latin typeface="+mn-lt"/>
              </a:rPr>
              <a:t>Today we will focus on adjectives to describe people: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937449-D2A0-4D5F-A109-3E35013325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936104"/>
          </a:xfrm>
        </p:spPr>
        <p:txBody>
          <a:bodyPr/>
          <a:lstStyle/>
          <a:p>
            <a:r>
              <a:rPr lang="es-CL" sz="2000" dirty="0">
                <a:latin typeface="+mn-lt"/>
              </a:rPr>
              <a:t>Example:  This girl is very </a:t>
            </a:r>
            <a:r>
              <a:rPr lang="es-CL" sz="2000" dirty="0">
                <a:solidFill>
                  <a:srgbClr val="FF0000"/>
                </a:solidFill>
                <a:latin typeface="+mn-lt"/>
              </a:rPr>
              <a:t>pretty </a:t>
            </a:r>
          </a:p>
        </p:txBody>
      </p:sp>
      <p:pic>
        <p:nvPicPr>
          <p:cNvPr id="3074" name="Picture 2" descr="Drawing Accessory Pretty Girl Transparent &amp; PNG Clipart Free ...">
            <a:extLst>
              <a:ext uri="{FF2B5EF4-FFF2-40B4-BE49-F238E27FC236}">
                <a16:creationId xmlns:a16="http://schemas.microsoft.com/office/drawing/2014/main" id="{9F18EFE7-5297-4FDC-BB81-4E4A7910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1988840"/>
            <a:ext cx="1080119" cy="20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B9B4C1F-03D9-451E-8261-33A20F659681}"/>
              </a:ext>
            </a:extLst>
          </p:cNvPr>
          <p:cNvSpPr txBox="1"/>
          <p:nvPr/>
        </p:nvSpPr>
        <p:spPr>
          <a:xfrm>
            <a:off x="971600" y="4097171"/>
            <a:ext cx="3060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We can describe someone physically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Beautiful (hermoso/a)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Handsome (atractivo)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Tall (alto/a)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Short (bajo/a)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Thin (delgado/a)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Stout (robusto/a)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96449B-676D-46C9-839D-B970865A1427}"/>
              </a:ext>
            </a:extLst>
          </p:cNvPr>
          <p:cNvSpPr txBox="1"/>
          <p:nvPr/>
        </p:nvSpPr>
        <p:spPr>
          <a:xfrm>
            <a:off x="5605388" y="4097171"/>
            <a:ext cx="29181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u="sng" dirty="0"/>
              <a:t>Or we can describe them </a:t>
            </a:r>
          </a:p>
          <a:p>
            <a:r>
              <a:rPr lang="es-CL" u="sng" dirty="0"/>
              <a:t>Psychologically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Kind (amable)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Smart (inteligente)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Selfish (egoísta)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Patient (paciente)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Funny (chistoso/a)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Quiet (callado/a)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9B478E-B4C8-48DC-8BCF-9279ECC15037}"/>
              </a:ext>
            </a:extLst>
          </p:cNvPr>
          <p:cNvSpPr txBox="1"/>
          <p:nvPr/>
        </p:nvSpPr>
        <p:spPr>
          <a:xfrm>
            <a:off x="8241109" y="129701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100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9A57D-2997-432F-BB80-F5C22862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Gill Sans MT" panose="020B0502020104020203" pitchFamily="34" charset="0"/>
              </a:rPr>
              <a:t>Activity N°1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03836-BE24-4630-B800-9004E2AC3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Write the name of the class according to the supplies that you can </a:t>
            </a:r>
          </a:p>
          <a:p>
            <a:r>
              <a:rPr lang="es-CL" dirty="0"/>
              <a:t>     see: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E22EF1-5594-48A4-AED6-708FA9EA0B77}"/>
              </a:ext>
            </a:extLst>
          </p:cNvPr>
          <p:cNvSpPr txBox="1"/>
          <p:nvPr/>
        </p:nvSpPr>
        <p:spPr>
          <a:xfrm>
            <a:off x="457200" y="242088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1. </a:t>
            </a:r>
          </a:p>
        </p:txBody>
      </p:sp>
      <p:pic>
        <p:nvPicPr>
          <p:cNvPr id="4098" name="Picture 2" descr="Gym Equipment Illustrations, Royalty-Free Vector Graphics &amp; Clip ...">
            <a:extLst>
              <a:ext uri="{FF2B5EF4-FFF2-40B4-BE49-F238E27FC236}">
                <a16:creationId xmlns:a16="http://schemas.microsoft.com/office/drawing/2014/main" id="{2A9743A3-2C64-44A1-81BC-DEB1A5C2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9" y="2203816"/>
            <a:ext cx="1874081" cy="18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3154E0D-5464-43BF-995E-F0AD0B35AD8C}"/>
              </a:ext>
            </a:extLst>
          </p:cNvPr>
          <p:cNvSpPr txBox="1"/>
          <p:nvPr/>
        </p:nvSpPr>
        <p:spPr>
          <a:xfrm>
            <a:off x="485560" y="421209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/>
              <a:t>2. </a:t>
            </a:r>
          </a:p>
        </p:txBody>
      </p:sp>
      <p:pic>
        <p:nvPicPr>
          <p:cNvPr id="4100" name="Picture 4" descr="School Clipart Math Supplies Clipart Gallery ~ Free Clipart Image ...">
            <a:extLst>
              <a:ext uri="{FF2B5EF4-FFF2-40B4-BE49-F238E27FC236}">
                <a16:creationId xmlns:a16="http://schemas.microsoft.com/office/drawing/2014/main" id="{BE14247C-6D08-481F-8C1F-0E7DFC97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9" y="4221088"/>
            <a:ext cx="2870448" cy="2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7AD98D-97EE-4997-A5F4-8AC614E508C8}"/>
              </a:ext>
            </a:extLst>
          </p:cNvPr>
          <p:cNvSpPr txBox="1"/>
          <p:nvPr/>
        </p:nvSpPr>
        <p:spPr>
          <a:xfrm>
            <a:off x="4716016" y="220381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3.</a:t>
            </a:r>
          </a:p>
        </p:txBody>
      </p:sp>
      <p:pic>
        <p:nvPicPr>
          <p:cNvPr id="4102" name="Picture 6" descr="Art Class Clipart, School Clip Art, Back to School Clipart, Art ...">
            <a:extLst>
              <a:ext uri="{FF2B5EF4-FFF2-40B4-BE49-F238E27FC236}">
                <a16:creationId xmlns:a16="http://schemas.microsoft.com/office/drawing/2014/main" id="{559EBE42-BC0F-4CCB-830D-56DD25C3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96" y="2096694"/>
            <a:ext cx="2251012" cy="2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CD25F0-01EE-48D0-9A56-7D699D4D920C}"/>
              </a:ext>
            </a:extLst>
          </p:cNvPr>
          <p:cNvSpPr txBox="1"/>
          <p:nvPr/>
        </p:nvSpPr>
        <p:spPr>
          <a:xfrm>
            <a:off x="4897316" y="438137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4. </a:t>
            </a:r>
          </a:p>
        </p:txBody>
      </p:sp>
      <p:pic>
        <p:nvPicPr>
          <p:cNvPr id="4104" name="Picture 8" descr="Clipart history class - Clip Art Library">
            <a:extLst>
              <a:ext uri="{FF2B5EF4-FFF2-40B4-BE49-F238E27FC236}">
                <a16:creationId xmlns:a16="http://schemas.microsoft.com/office/drawing/2014/main" id="{BC26D035-C241-4479-BE5D-8289F0BA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97" y="4566041"/>
            <a:ext cx="1789075" cy="17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9C99D5-568E-4AF4-AC91-A78072DE972E}"/>
              </a:ext>
            </a:extLst>
          </p:cNvPr>
          <p:cNvSpPr txBox="1"/>
          <p:nvPr/>
        </p:nvSpPr>
        <p:spPr>
          <a:xfrm>
            <a:off x="8316416" y="119502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786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7E4B4-44DA-4895-9DF3-F8125AA2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N°2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DF95A-C37A-4087-8787-DBC90156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err="1"/>
              <a:t>Make</a:t>
            </a:r>
            <a:r>
              <a:rPr lang="es-CL" dirty="0"/>
              <a:t> a </a:t>
            </a:r>
            <a:r>
              <a:rPr lang="es-CL" dirty="0" err="1"/>
              <a:t>drawing</a:t>
            </a:r>
            <a:r>
              <a:rPr lang="es-CL" dirty="0"/>
              <a:t> of your </a:t>
            </a:r>
            <a:r>
              <a:rPr lang="es-CL" dirty="0" err="1"/>
              <a:t>best</a:t>
            </a:r>
            <a:r>
              <a:rPr lang="es-CL" dirty="0"/>
              <a:t> friend, write their name and use 5        adjectives to describe him/</a:t>
            </a:r>
            <a:r>
              <a:rPr lang="es-CL" dirty="0" err="1"/>
              <a:t>her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F01C4F-2807-4E84-82E9-3F1710E8D0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276872"/>
            <a:ext cx="5040560" cy="460648"/>
          </a:xfrm>
        </p:spPr>
        <p:txBody>
          <a:bodyPr/>
          <a:lstStyle/>
          <a:p>
            <a:r>
              <a:rPr lang="es-CL" dirty="0"/>
              <a:t>Ejemplo (Sólo un ejemplo para seguir como modelo):</a:t>
            </a:r>
          </a:p>
          <a:p>
            <a:r>
              <a:rPr lang="es-CL" dirty="0"/>
              <a:t>Si hay un adjetivo que quieras ocupar que no esté en      este ppt, puedes buscarlo en el diccionario.</a:t>
            </a:r>
          </a:p>
        </p:txBody>
      </p:sp>
      <p:pic>
        <p:nvPicPr>
          <p:cNvPr id="5124" name="Picture 4" descr="Clipart Of A Brown Haired Girl With A Hat Vector Or Color Illust ...">
            <a:extLst>
              <a:ext uri="{FF2B5EF4-FFF2-40B4-BE49-F238E27FC236}">
                <a16:creationId xmlns:a16="http://schemas.microsoft.com/office/drawing/2014/main" id="{AE8DBC05-EB93-4DAA-9343-6221A3304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801" r="24800" b="2750"/>
          <a:stretch/>
        </p:blipFill>
        <p:spPr bwMode="auto">
          <a:xfrm>
            <a:off x="1331640" y="3112369"/>
            <a:ext cx="1584176" cy="293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235005-0412-4A55-A8E6-8D8D7C734E26}"/>
              </a:ext>
            </a:extLst>
          </p:cNvPr>
          <p:cNvSpPr txBox="1"/>
          <p:nvPr/>
        </p:nvSpPr>
        <p:spPr>
          <a:xfrm>
            <a:off x="1631489" y="604969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María José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ABDC3D-D815-457C-9102-A45AF28A2DF1}"/>
              </a:ext>
            </a:extLst>
          </p:cNvPr>
          <p:cNvSpPr txBox="1"/>
          <p:nvPr/>
        </p:nvSpPr>
        <p:spPr>
          <a:xfrm>
            <a:off x="3635896" y="3334537"/>
            <a:ext cx="148630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She is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/>
              <a:t>Funny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/>
              <a:t>Beautiful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/>
              <a:t>Smart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/>
              <a:t>Short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/>
              <a:t>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0F7FCD-2E1B-4C0E-9A65-B6D51D93561E}"/>
              </a:ext>
            </a:extLst>
          </p:cNvPr>
          <p:cNvSpPr txBox="1"/>
          <p:nvPr/>
        </p:nvSpPr>
        <p:spPr>
          <a:xfrm>
            <a:off x="8404350" y="123086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3184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311</Words>
  <Application>Microsoft Office PowerPoint</Application>
  <PresentationFormat>Presentación en pantalla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Calibri</vt:lpstr>
      <vt:lpstr>Gill Sans MT</vt:lpstr>
      <vt:lpstr>Office Theme</vt:lpstr>
      <vt:lpstr>Custom Design</vt:lpstr>
      <vt:lpstr>Presentación de PowerPoint</vt:lpstr>
      <vt:lpstr>June 8th - June 11th </vt:lpstr>
      <vt:lpstr>School Subjects</vt:lpstr>
      <vt:lpstr>School Subjects</vt:lpstr>
      <vt:lpstr>Adjectives</vt:lpstr>
      <vt:lpstr>Activity N°1 </vt:lpstr>
      <vt:lpstr>Activity N°2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Cinzia Bizama</cp:lastModifiedBy>
  <cp:revision>41</cp:revision>
  <dcterms:created xsi:type="dcterms:W3CDTF">2014-04-01T16:35:38Z</dcterms:created>
  <dcterms:modified xsi:type="dcterms:W3CDTF">2020-06-01T22:16:51Z</dcterms:modified>
</cp:coreProperties>
</file>