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EEB57-CB02-413D-BAE7-5C6F5F7E9852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46549313-438F-4814-8F6D-E16FD371B94D}">
      <dgm:prSet phldrT="[Texto]"/>
      <dgm:spPr/>
      <dgm:t>
        <a:bodyPr/>
        <a:lstStyle/>
        <a:p>
          <a:r>
            <a:rPr lang="es-CL" dirty="0"/>
            <a:t>Recursos agrícolas</a:t>
          </a:r>
        </a:p>
      </dgm:t>
    </dgm:pt>
    <dgm:pt modelId="{9793499F-38D5-4FD2-992A-9E9EB96299A2}" type="parTrans" cxnId="{82EEA53A-836A-4C51-B662-F7AF2D933A13}">
      <dgm:prSet/>
      <dgm:spPr/>
      <dgm:t>
        <a:bodyPr/>
        <a:lstStyle/>
        <a:p>
          <a:endParaRPr lang="es-CL"/>
        </a:p>
      </dgm:t>
    </dgm:pt>
    <dgm:pt modelId="{797384A1-3336-46C0-8602-AF91945A3735}" type="sibTrans" cxnId="{82EEA53A-836A-4C51-B662-F7AF2D933A13}">
      <dgm:prSet/>
      <dgm:spPr/>
      <dgm:t>
        <a:bodyPr/>
        <a:lstStyle/>
        <a:p>
          <a:endParaRPr lang="es-CL"/>
        </a:p>
      </dgm:t>
    </dgm:pt>
    <dgm:pt modelId="{D93D1575-12BD-41DA-A59B-7E00D7D30DA8}">
      <dgm:prSet phldrT="[Texto]"/>
      <dgm:spPr/>
      <dgm:t>
        <a:bodyPr/>
        <a:lstStyle/>
        <a:p>
          <a:r>
            <a:rPr lang="es-CL" dirty="0"/>
            <a:t>Recursos pesqueros</a:t>
          </a:r>
        </a:p>
      </dgm:t>
    </dgm:pt>
    <dgm:pt modelId="{D135E425-4E08-4EBB-81F0-DD3FF4810A27}" type="parTrans" cxnId="{1593F49E-F7E4-40F4-92E5-9F0BEA0A2131}">
      <dgm:prSet/>
      <dgm:spPr/>
      <dgm:t>
        <a:bodyPr/>
        <a:lstStyle/>
        <a:p>
          <a:endParaRPr lang="es-CL"/>
        </a:p>
      </dgm:t>
    </dgm:pt>
    <dgm:pt modelId="{7E971638-D43A-4F17-9600-F4F2F4FF3DC9}" type="sibTrans" cxnId="{1593F49E-F7E4-40F4-92E5-9F0BEA0A2131}">
      <dgm:prSet/>
      <dgm:spPr/>
      <dgm:t>
        <a:bodyPr/>
        <a:lstStyle/>
        <a:p>
          <a:endParaRPr lang="es-CL"/>
        </a:p>
      </dgm:t>
    </dgm:pt>
    <dgm:pt modelId="{2184F3A6-4BD2-4930-A5BB-D1B7D8C698AA}">
      <dgm:prSet phldrT="[Texto]"/>
      <dgm:spPr/>
      <dgm:t>
        <a:bodyPr/>
        <a:lstStyle/>
        <a:p>
          <a:r>
            <a:rPr lang="es-CL" dirty="0"/>
            <a:t>Recursos mineros</a:t>
          </a:r>
        </a:p>
      </dgm:t>
    </dgm:pt>
    <dgm:pt modelId="{A76FA99A-2BA3-4DC1-97C1-2C7BE51B6455}" type="parTrans" cxnId="{6B0997F8-E4A2-49DA-A812-F9324F261576}">
      <dgm:prSet/>
      <dgm:spPr/>
      <dgm:t>
        <a:bodyPr/>
        <a:lstStyle/>
        <a:p>
          <a:endParaRPr lang="es-CL"/>
        </a:p>
      </dgm:t>
    </dgm:pt>
    <dgm:pt modelId="{925EF54E-BBF9-4AEE-8A1F-0304F634DF69}" type="sibTrans" cxnId="{6B0997F8-E4A2-49DA-A812-F9324F261576}">
      <dgm:prSet/>
      <dgm:spPr/>
      <dgm:t>
        <a:bodyPr/>
        <a:lstStyle/>
        <a:p>
          <a:endParaRPr lang="es-CL"/>
        </a:p>
      </dgm:t>
    </dgm:pt>
    <dgm:pt modelId="{429F107D-678E-45E2-8217-2F6D452C38B0}">
      <dgm:prSet phldrT="[Texto]"/>
      <dgm:spPr/>
      <dgm:t>
        <a:bodyPr/>
        <a:lstStyle/>
        <a:p>
          <a:r>
            <a:rPr lang="es-CL" dirty="0"/>
            <a:t>Recursos forestales</a:t>
          </a:r>
        </a:p>
      </dgm:t>
    </dgm:pt>
    <dgm:pt modelId="{7540B2E8-E683-4520-A817-6E4B2CF50D44}" type="parTrans" cxnId="{0292D123-4D5C-4D4A-8DD9-EBC4081EFEE0}">
      <dgm:prSet/>
      <dgm:spPr/>
      <dgm:t>
        <a:bodyPr/>
        <a:lstStyle/>
        <a:p>
          <a:endParaRPr lang="es-CL"/>
        </a:p>
      </dgm:t>
    </dgm:pt>
    <dgm:pt modelId="{DBCCC6B5-8FB7-455D-82DC-0D428F757337}" type="sibTrans" cxnId="{0292D123-4D5C-4D4A-8DD9-EBC4081EFEE0}">
      <dgm:prSet/>
      <dgm:spPr/>
      <dgm:t>
        <a:bodyPr/>
        <a:lstStyle/>
        <a:p>
          <a:endParaRPr lang="es-CL"/>
        </a:p>
      </dgm:t>
    </dgm:pt>
    <dgm:pt modelId="{36830445-69C5-4D6F-9BD9-9A50A351AE5F}">
      <dgm:prSet phldrT="[Texto]"/>
      <dgm:spPr/>
      <dgm:t>
        <a:bodyPr/>
        <a:lstStyle/>
        <a:p>
          <a:r>
            <a:rPr lang="es-CL" dirty="0"/>
            <a:t>Recursos ganaderos</a:t>
          </a:r>
        </a:p>
      </dgm:t>
    </dgm:pt>
    <dgm:pt modelId="{D3984135-2C1F-4DC3-B9BA-3B2B16B0807B}" type="parTrans" cxnId="{15D6987E-6546-4321-9F6E-FA1155C2A60C}">
      <dgm:prSet/>
      <dgm:spPr/>
      <dgm:t>
        <a:bodyPr/>
        <a:lstStyle/>
        <a:p>
          <a:endParaRPr lang="es-CL"/>
        </a:p>
      </dgm:t>
    </dgm:pt>
    <dgm:pt modelId="{A3DD89C5-176B-467E-9F98-C87A1E4A4661}" type="sibTrans" cxnId="{15D6987E-6546-4321-9F6E-FA1155C2A60C}">
      <dgm:prSet/>
      <dgm:spPr/>
      <dgm:t>
        <a:bodyPr/>
        <a:lstStyle/>
        <a:p>
          <a:endParaRPr lang="es-CL"/>
        </a:p>
      </dgm:t>
    </dgm:pt>
    <dgm:pt modelId="{3D49CB1E-3FBF-4119-818A-219FAC09E82B}">
      <dgm:prSet phldrT="[Texto]"/>
      <dgm:spPr/>
      <dgm:t>
        <a:bodyPr/>
        <a:lstStyle/>
        <a:p>
          <a:r>
            <a:rPr lang="es-CL" dirty="0"/>
            <a:t>Recursos energéticos</a:t>
          </a:r>
        </a:p>
      </dgm:t>
    </dgm:pt>
    <dgm:pt modelId="{115DFA71-5625-4502-81F0-82F9639089EE}" type="parTrans" cxnId="{FC05AE54-1CBD-48B3-A9E2-160CF46F11F2}">
      <dgm:prSet/>
      <dgm:spPr/>
    </dgm:pt>
    <dgm:pt modelId="{DE603BB5-DAB9-4BF8-9373-7E2B4FB6AEB1}" type="sibTrans" cxnId="{FC05AE54-1CBD-48B3-A9E2-160CF46F11F2}">
      <dgm:prSet/>
      <dgm:spPr/>
    </dgm:pt>
    <dgm:pt modelId="{C080ACDA-22EC-4E8E-A6C3-CAF9247296D6}" type="pres">
      <dgm:prSet presAssocID="{7E1EEB57-CB02-413D-BAE7-5C6F5F7E9852}" presName="diagram" presStyleCnt="0">
        <dgm:presLayoutVars>
          <dgm:dir/>
          <dgm:resizeHandles val="exact"/>
        </dgm:presLayoutVars>
      </dgm:prSet>
      <dgm:spPr/>
    </dgm:pt>
    <dgm:pt modelId="{299BCF03-2591-48A3-B2C2-A867394DDBD8}" type="pres">
      <dgm:prSet presAssocID="{46549313-438F-4814-8F6D-E16FD371B94D}" presName="node" presStyleLbl="node1" presStyleIdx="0" presStyleCnt="6">
        <dgm:presLayoutVars>
          <dgm:bulletEnabled val="1"/>
        </dgm:presLayoutVars>
      </dgm:prSet>
      <dgm:spPr/>
    </dgm:pt>
    <dgm:pt modelId="{C55C8206-0172-499A-A960-79D6F9673726}" type="pres">
      <dgm:prSet presAssocID="{797384A1-3336-46C0-8602-AF91945A3735}" presName="sibTrans" presStyleCnt="0"/>
      <dgm:spPr/>
    </dgm:pt>
    <dgm:pt modelId="{A11D5FDB-B060-490E-B837-921DEC9B2023}" type="pres">
      <dgm:prSet presAssocID="{D93D1575-12BD-41DA-A59B-7E00D7D30DA8}" presName="node" presStyleLbl="node1" presStyleIdx="1" presStyleCnt="6">
        <dgm:presLayoutVars>
          <dgm:bulletEnabled val="1"/>
        </dgm:presLayoutVars>
      </dgm:prSet>
      <dgm:spPr/>
    </dgm:pt>
    <dgm:pt modelId="{EFE492FA-B3A2-443F-AF90-C36BB061715D}" type="pres">
      <dgm:prSet presAssocID="{7E971638-D43A-4F17-9600-F4F2F4FF3DC9}" presName="sibTrans" presStyleCnt="0"/>
      <dgm:spPr/>
    </dgm:pt>
    <dgm:pt modelId="{C0E938AD-263C-4715-B2AF-AE2277D3C65F}" type="pres">
      <dgm:prSet presAssocID="{2184F3A6-4BD2-4930-A5BB-D1B7D8C698AA}" presName="node" presStyleLbl="node1" presStyleIdx="2" presStyleCnt="6">
        <dgm:presLayoutVars>
          <dgm:bulletEnabled val="1"/>
        </dgm:presLayoutVars>
      </dgm:prSet>
      <dgm:spPr/>
    </dgm:pt>
    <dgm:pt modelId="{089C0C4D-7560-4806-BAB7-2DA67CCBF3A3}" type="pres">
      <dgm:prSet presAssocID="{925EF54E-BBF9-4AEE-8A1F-0304F634DF69}" presName="sibTrans" presStyleCnt="0"/>
      <dgm:spPr/>
    </dgm:pt>
    <dgm:pt modelId="{21BCA3BF-9C18-4027-B29A-1C51618BB166}" type="pres">
      <dgm:prSet presAssocID="{429F107D-678E-45E2-8217-2F6D452C38B0}" presName="node" presStyleLbl="node1" presStyleIdx="3" presStyleCnt="6">
        <dgm:presLayoutVars>
          <dgm:bulletEnabled val="1"/>
        </dgm:presLayoutVars>
      </dgm:prSet>
      <dgm:spPr/>
    </dgm:pt>
    <dgm:pt modelId="{F3A99C8C-BC98-4741-8BF9-BDFA21075BDF}" type="pres">
      <dgm:prSet presAssocID="{DBCCC6B5-8FB7-455D-82DC-0D428F757337}" presName="sibTrans" presStyleCnt="0"/>
      <dgm:spPr/>
    </dgm:pt>
    <dgm:pt modelId="{A102B466-D6FC-46F2-B95F-88BA0705F59D}" type="pres">
      <dgm:prSet presAssocID="{36830445-69C5-4D6F-9BD9-9A50A351AE5F}" presName="node" presStyleLbl="node1" presStyleIdx="4" presStyleCnt="6">
        <dgm:presLayoutVars>
          <dgm:bulletEnabled val="1"/>
        </dgm:presLayoutVars>
      </dgm:prSet>
      <dgm:spPr/>
    </dgm:pt>
    <dgm:pt modelId="{051BDF69-166D-4CEA-97B0-BF23172CD5D4}" type="pres">
      <dgm:prSet presAssocID="{A3DD89C5-176B-467E-9F98-C87A1E4A4661}" presName="sibTrans" presStyleCnt="0"/>
      <dgm:spPr/>
    </dgm:pt>
    <dgm:pt modelId="{0C29BFC1-1C29-4F61-A089-926995718CA2}" type="pres">
      <dgm:prSet presAssocID="{3D49CB1E-3FBF-4119-818A-219FAC09E82B}" presName="node" presStyleLbl="node1" presStyleIdx="5" presStyleCnt="6">
        <dgm:presLayoutVars>
          <dgm:bulletEnabled val="1"/>
        </dgm:presLayoutVars>
      </dgm:prSet>
      <dgm:spPr/>
    </dgm:pt>
  </dgm:ptLst>
  <dgm:cxnLst>
    <dgm:cxn modelId="{0292D123-4D5C-4D4A-8DD9-EBC4081EFEE0}" srcId="{7E1EEB57-CB02-413D-BAE7-5C6F5F7E9852}" destId="{429F107D-678E-45E2-8217-2F6D452C38B0}" srcOrd="3" destOrd="0" parTransId="{7540B2E8-E683-4520-A817-6E4B2CF50D44}" sibTransId="{DBCCC6B5-8FB7-455D-82DC-0D428F757337}"/>
    <dgm:cxn modelId="{82EEA53A-836A-4C51-B662-F7AF2D933A13}" srcId="{7E1EEB57-CB02-413D-BAE7-5C6F5F7E9852}" destId="{46549313-438F-4814-8F6D-E16FD371B94D}" srcOrd="0" destOrd="0" parTransId="{9793499F-38D5-4FD2-992A-9E9EB96299A2}" sibTransId="{797384A1-3336-46C0-8602-AF91945A3735}"/>
    <dgm:cxn modelId="{B3D06E47-BF63-4023-A143-C7659820A435}" type="presOf" srcId="{7E1EEB57-CB02-413D-BAE7-5C6F5F7E9852}" destId="{C080ACDA-22EC-4E8E-A6C3-CAF9247296D6}" srcOrd="0" destOrd="0" presId="urn:microsoft.com/office/officeart/2005/8/layout/default"/>
    <dgm:cxn modelId="{FC05AE54-1CBD-48B3-A9E2-160CF46F11F2}" srcId="{7E1EEB57-CB02-413D-BAE7-5C6F5F7E9852}" destId="{3D49CB1E-3FBF-4119-818A-219FAC09E82B}" srcOrd="5" destOrd="0" parTransId="{115DFA71-5625-4502-81F0-82F9639089EE}" sibTransId="{DE603BB5-DAB9-4BF8-9373-7E2B4FB6AEB1}"/>
    <dgm:cxn modelId="{9AC14E56-94AB-494D-B975-245C2DB39FED}" type="presOf" srcId="{429F107D-678E-45E2-8217-2F6D452C38B0}" destId="{21BCA3BF-9C18-4027-B29A-1C51618BB166}" srcOrd="0" destOrd="0" presId="urn:microsoft.com/office/officeart/2005/8/layout/default"/>
    <dgm:cxn modelId="{79B72377-7726-4BBA-91BC-FCFBAC64CCEF}" type="presOf" srcId="{D93D1575-12BD-41DA-A59B-7E00D7D30DA8}" destId="{A11D5FDB-B060-490E-B837-921DEC9B2023}" srcOrd="0" destOrd="0" presId="urn:microsoft.com/office/officeart/2005/8/layout/default"/>
    <dgm:cxn modelId="{15D6987E-6546-4321-9F6E-FA1155C2A60C}" srcId="{7E1EEB57-CB02-413D-BAE7-5C6F5F7E9852}" destId="{36830445-69C5-4D6F-9BD9-9A50A351AE5F}" srcOrd="4" destOrd="0" parTransId="{D3984135-2C1F-4DC3-B9BA-3B2B16B0807B}" sibTransId="{A3DD89C5-176B-467E-9F98-C87A1E4A4661}"/>
    <dgm:cxn modelId="{3A1FEA98-B55C-40CD-B41B-EDDEF0AFCE29}" type="presOf" srcId="{3D49CB1E-3FBF-4119-818A-219FAC09E82B}" destId="{0C29BFC1-1C29-4F61-A089-926995718CA2}" srcOrd="0" destOrd="0" presId="urn:microsoft.com/office/officeart/2005/8/layout/default"/>
    <dgm:cxn modelId="{1593F49E-F7E4-40F4-92E5-9F0BEA0A2131}" srcId="{7E1EEB57-CB02-413D-BAE7-5C6F5F7E9852}" destId="{D93D1575-12BD-41DA-A59B-7E00D7D30DA8}" srcOrd="1" destOrd="0" parTransId="{D135E425-4E08-4EBB-81F0-DD3FF4810A27}" sibTransId="{7E971638-D43A-4F17-9600-F4F2F4FF3DC9}"/>
    <dgm:cxn modelId="{99B848B0-58F1-4204-83CF-A4DD9882FB94}" type="presOf" srcId="{36830445-69C5-4D6F-9BD9-9A50A351AE5F}" destId="{A102B466-D6FC-46F2-B95F-88BA0705F59D}" srcOrd="0" destOrd="0" presId="urn:microsoft.com/office/officeart/2005/8/layout/default"/>
    <dgm:cxn modelId="{5E890EBF-EFDA-45B0-B85B-11AC6DFEE038}" type="presOf" srcId="{46549313-438F-4814-8F6D-E16FD371B94D}" destId="{299BCF03-2591-48A3-B2C2-A867394DDBD8}" srcOrd="0" destOrd="0" presId="urn:microsoft.com/office/officeart/2005/8/layout/default"/>
    <dgm:cxn modelId="{5EA68ADB-3B7B-422A-8122-38877B1A0186}" type="presOf" srcId="{2184F3A6-4BD2-4930-A5BB-D1B7D8C698AA}" destId="{C0E938AD-263C-4715-B2AF-AE2277D3C65F}" srcOrd="0" destOrd="0" presId="urn:microsoft.com/office/officeart/2005/8/layout/default"/>
    <dgm:cxn modelId="{6B0997F8-E4A2-49DA-A812-F9324F261576}" srcId="{7E1EEB57-CB02-413D-BAE7-5C6F5F7E9852}" destId="{2184F3A6-4BD2-4930-A5BB-D1B7D8C698AA}" srcOrd="2" destOrd="0" parTransId="{A76FA99A-2BA3-4DC1-97C1-2C7BE51B6455}" sibTransId="{925EF54E-BBF9-4AEE-8A1F-0304F634DF69}"/>
    <dgm:cxn modelId="{90977FD2-A7A4-479E-85AF-50313E023514}" type="presParOf" srcId="{C080ACDA-22EC-4E8E-A6C3-CAF9247296D6}" destId="{299BCF03-2591-48A3-B2C2-A867394DDBD8}" srcOrd="0" destOrd="0" presId="urn:microsoft.com/office/officeart/2005/8/layout/default"/>
    <dgm:cxn modelId="{19776626-1297-43E1-9374-5E766776D0FA}" type="presParOf" srcId="{C080ACDA-22EC-4E8E-A6C3-CAF9247296D6}" destId="{C55C8206-0172-499A-A960-79D6F9673726}" srcOrd="1" destOrd="0" presId="urn:microsoft.com/office/officeart/2005/8/layout/default"/>
    <dgm:cxn modelId="{D3714879-5216-4250-8F95-84CA75AD5A8C}" type="presParOf" srcId="{C080ACDA-22EC-4E8E-A6C3-CAF9247296D6}" destId="{A11D5FDB-B060-490E-B837-921DEC9B2023}" srcOrd="2" destOrd="0" presId="urn:microsoft.com/office/officeart/2005/8/layout/default"/>
    <dgm:cxn modelId="{B9C50A00-1DE7-4A0C-93DB-AD8EBC6D8874}" type="presParOf" srcId="{C080ACDA-22EC-4E8E-A6C3-CAF9247296D6}" destId="{EFE492FA-B3A2-443F-AF90-C36BB061715D}" srcOrd="3" destOrd="0" presId="urn:microsoft.com/office/officeart/2005/8/layout/default"/>
    <dgm:cxn modelId="{FD31EB33-DCE8-4ECF-A6C7-98815AFB8A07}" type="presParOf" srcId="{C080ACDA-22EC-4E8E-A6C3-CAF9247296D6}" destId="{C0E938AD-263C-4715-B2AF-AE2277D3C65F}" srcOrd="4" destOrd="0" presId="urn:microsoft.com/office/officeart/2005/8/layout/default"/>
    <dgm:cxn modelId="{881AD6AF-2BCE-43FB-B0BC-FCC9AD1414B0}" type="presParOf" srcId="{C080ACDA-22EC-4E8E-A6C3-CAF9247296D6}" destId="{089C0C4D-7560-4806-BAB7-2DA67CCBF3A3}" srcOrd="5" destOrd="0" presId="urn:microsoft.com/office/officeart/2005/8/layout/default"/>
    <dgm:cxn modelId="{9D3620A0-CD42-47BC-B2D7-A6080388F037}" type="presParOf" srcId="{C080ACDA-22EC-4E8E-A6C3-CAF9247296D6}" destId="{21BCA3BF-9C18-4027-B29A-1C51618BB166}" srcOrd="6" destOrd="0" presId="urn:microsoft.com/office/officeart/2005/8/layout/default"/>
    <dgm:cxn modelId="{9CC54615-FFBE-4166-8E61-59FC02DFC8E0}" type="presParOf" srcId="{C080ACDA-22EC-4E8E-A6C3-CAF9247296D6}" destId="{F3A99C8C-BC98-4741-8BF9-BDFA21075BDF}" srcOrd="7" destOrd="0" presId="urn:microsoft.com/office/officeart/2005/8/layout/default"/>
    <dgm:cxn modelId="{CFDD1209-87F4-4E3A-907C-AAFAEE51E4A1}" type="presParOf" srcId="{C080ACDA-22EC-4E8E-A6C3-CAF9247296D6}" destId="{A102B466-D6FC-46F2-B95F-88BA0705F59D}" srcOrd="8" destOrd="0" presId="urn:microsoft.com/office/officeart/2005/8/layout/default"/>
    <dgm:cxn modelId="{6A7C769F-6CB7-428E-A621-A28700786B6F}" type="presParOf" srcId="{C080ACDA-22EC-4E8E-A6C3-CAF9247296D6}" destId="{051BDF69-166D-4CEA-97B0-BF23172CD5D4}" srcOrd="9" destOrd="0" presId="urn:microsoft.com/office/officeart/2005/8/layout/default"/>
    <dgm:cxn modelId="{BAB46D88-705C-4F21-B612-CE196F90EC5D}" type="presParOf" srcId="{C080ACDA-22EC-4E8E-A6C3-CAF9247296D6}" destId="{0C29BFC1-1C29-4F61-A089-926995718CA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9FCAE3-8A45-41DF-A45B-09AD631E58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D1D7798-1755-40CA-BA65-884C61BDFD07}">
      <dgm:prSet phldrT="[Texto]"/>
      <dgm:spPr/>
      <dgm:t>
        <a:bodyPr/>
        <a:lstStyle/>
        <a:p>
          <a:r>
            <a:rPr lang="es-CL" dirty="0"/>
            <a:t>Actividad pesquera</a:t>
          </a:r>
        </a:p>
      </dgm:t>
    </dgm:pt>
    <dgm:pt modelId="{B186096C-91C3-4CEC-89A1-A4B6B86F716B}" type="parTrans" cxnId="{3AAF0514-B19A-45A3-98A7-B9F387CFD68A}">
      <dgm:prSet/>
      <dgm:spPr/>
      <dgm:t>
        <a:bodyPr/>
        <a:lstStyle/>
        <a:p>
          <a:endParaRPr lang="es-CL"/>
        </a:p>
      </dgm:t>
    </dgm:pt>
    <dgm:pt modelId="{532672DF-D0EC-4AC3-B0A2-28EA22799466}" type="sibTrans" cxnId="{3AAF0514-B19A-45A3-98A7-B9F387CFD68A}">
      <dgm:prSet/>
      <dgm:spPr/>
      <dgm:t>
        <a:bodyPr/>
        <a:lstStyle/>
        <a:p>
          <a:endParaRPr lang="es-CL"/>
        </a:p>
      </dgm:t>
    </dgm:pt>
    <dgm:pt modelId="{370A0657-F52A-4BDC-8EF9-7964CC54E127}" type="asst">
      <dgm:prSet phldrT="[Texto]"/>
      <dgm:spPr/>
      <dgm:t>
        <a:bodyPr/>
        <a:lstStyle/>
        <a:p>
          <a:r>
            <a:rPr lang="es-CL" dirty="0"/>
            <a:t>Pesca extractiva</a:t>
          </a:r>
        </a:p>
      </dgm:t>
    </dgm:pt>
    <dgm:pt modelId="{9B7E5EBD-C494-497E-9EBE-C24C2E940145}" type="parTrans" cxnId="{7381AE10-A50F-4179-98C2-75A3A1CB8AF1}">
      <dgm:prSet/>
      <dgm:spPr/>
      <dgm:t>
        <a:bodyPr/>
        <a:lstStyle/>
        <a:p>
          <a:endParaRPr lang="es-CL"/>
        </a:p>
      </dgm:t>
    </dgm:pt>
    <dgm:pt modelId="{18FCA281-5353-41C2-B4EF-C0D8822B005F}" type="sibTrans" cxnId="{7381AE10-A50F-4179-98C2-75A3A1CB8AF1}">
      <dgm:prSet/>
      <dgm:spPr/>
      <dgm:t>
        <a:bodyPr/>
        <a:lstStyle/>
        <a:p>
          <a:endParaRPr lang="es-CL"/>
        </a:p>
      </dgm:t>
    </dgm:pt>
    <dgm:pt modelId="{FB1B3EA4-D94A-4F15-A3F6-1D479AE933EB}" type="asst">
      <dgm:prSet phldrT="[Texto]"/>
      <dgm:spPr/>
      <dgm:t>
        <a:bodyPr/>
        <a:lstStyle/>
        <a:p>
          <a:r>
            <a:rPr lang="es-CL" dirty="0"/>
            <a:t>Acuicultura </a:t>
          </a:r>
        </a:p>
      </dgm:t>
    </dgm:pt>
    <dgm:pt modelId="{CA59DDB3-050A-451A-A37D-D1EF78E89668}" type="parTrans" cxnId="{885955C1-A5A6-4FAA-B825-D336AE612CF7}">
      <dgm:prSet/>
      <dgm:spPr/>
      <dgm:t>
        <a:bodyPr/>
        <a:lstStyle/>
        <a:p>
          <a:endParaRPr lang="es-CL"/>
        </a:p>
      </dgm:t>
    </dgm:pt>
    <dgm:pt modelId="{875BE1EA-9915-4FF5-8BD9-DCE8729BE64B}" type="sibTrans" cxnId="{885955C1-A5A6-4FAA-B825-D336AE612CF7}">
      <dgm:prSet/>
      <dgm:spPr/>
      <dgm:t>
        <a:bodyPr/>
        <a:lstStyle/>
        <a:p>
          <a:endParaRPr lang="es-CL"/>
        </a:p>
      </dgm:t>
    </dgm:pt>
    <dgm:pt modelId="{46671A51-401C-45E6-AC24-A8A5468BA102}">
      <dgm:prSet/>
      <dgm:spPr/>
      <dgm:t>
        <a:bodyPr/>
        <a:lstStyle/>
        <a:p>
          <a:r>
            <a:rPr lang="es-CL" dirty="0"/>
            <a:t>Artesanal</a:t>
          </a:r>
        </a:p>
      </dgm:t>
    </dgm:pt>
    <dgm:pt modelId="{0D0E770F-289E-4053-8235-1C6804902696}" type="parTrans" cxnId="{1195864B-78A1-4E61-8BDE-00B9659A79B3}">
      <dgm:prSet/>
      <dgm:spPr/>
      <dgm:t>
        <a:bodyPr/>
        <a:lstStyle/>
        <a:p>
          <a:endParaRPr lang="es-CL"/>
        </a:p>
      </dgm:t>
    </dgm:pt>
    <dgm:pt modelId="{EDEBDBDB-EC4F-4E91-BFD9-3D1E1F88EAA3}" type="sibTrans" cxnId="{1195864B-78A1-4E61-8BDE-00B9659A79B3}">
      <dgm:prSet/>
      <dgm:spPr/>
      <dgm:t>
        <a:bodyPr/>
        <a:lstStyle/>
        <a:p>
          <a:endParaRPr lang="es-CL"/>
        </a:p>
      </dgm:t>
    </dgm:pt>
    <dgm:pt modelId="{B3691960-5A92-4AD8-80E8-CC57E3094C4B}">
      <dgm:prSet/>
      <dgm:spPr/>
      <dgm:t>
        <a:bodyPr/>
        <a:lstStyle/>
        <a:p>
          <a:r>
            <a:rPr lang="es-CL" dirty="0"/>
            <a:t>industria</a:t>
          </a:r>
        </a:p>
      </dgm:t>
    </dgm:pt>
    <dgm:pt modelId="{602114A4-EE46-48F4-9854-5CA4B12971D4}" type="parTrans" cxnId="{86570ACA-3D48-4464-834C-C4F42FD2FEA8}">
      <dgm:prSet/>
      <dgm:spPr/>
      <dgm:t>
        <a:bodyPr/>
        <a:lstStyle/>
        <a:p>
          <a:endParaRPr lang="es-CL"/>
        </a:p>
      </dgm:t>
    </dgm:pt>
    <dgm:pt modelId="{5BC76A78-688F-4B1C-81F5-9B18B5ACC605}" type="sibTrans" cxnId="{86570ACA-3D48-4464-834C-C4F42FD2FEA8}">
      <dgm:prSet/>
      <dgm:spPr/>
      <dgm:t>
        <a:bodyPr/>
        <a:lstStyle/>
        <a:p>
          <a:endParaRPr lang="es-CL"/>
        </a:p>
      </dgm:t>
    </dgm:pt>
    <dgm:pt modelId="{2BB5B98E-A05E-4FD9-88B9-B1EF596B36A7}" type="asst">
      <dgm:prSet/>
      <dgm:spPr/>
      <dgm:t>
        <a:bodyPr/>
        <a:lstStyle/>
        <a:p>
          <a:r>
            <a:rPr lang="es-CL" dirty="0"/>
            <a:t>Se realiza en embarcaciones pequeñas en zonas cercanas a la costa y está destinada fundamentalmente al consumo del producto fresco</a:t>
          </a:r>
        </a:p>
      </dgm:t>
    </dgm:pt>
    <dgm:pt modelId="{AF4FA557-613F-4FAF-893C-3D0D6F10A199}" type="parTrans" cxnId="{5A9E6661-C40B-45EC-A3BC-150DBD012A7E}">
      <dgm:prSet/>
      <dgm:spPr/>
      <dgm:t>
        <a:bodyPr/>
        <a:lstStyle/>
        <a:p>
          <a:endParaRPr lang="es-CL"/>
        </a:p>
      </dgm:t>
    </dgm:pt>
    <dgm:pt modelId="{C6D11E79-FD44-4332-9265-591C43C6FD2B}" type="sibTrans" cxnId="{5A9E6661-C40B-45EC-A3BC-150DBD012A7E}">
      <dgm:prSet/>
      <dgm:spPr/>
      <dgm:t>
        <a:bodyPr/>
        <a:lstStyle/>
        <a:p>
          <a:endParaRPr lang="es-CL"/>
        </a:p>
      </dgm:t>
    </dgm:pt>
    <dgm:pt modelId="{4765F58B-A397-4A3B-85B8-C8D01000DDE4}" type="asst">
      <dgm:prSet/>
      <dgm:spPr/>
      <dgm:t>
        <a:bodyPr/>
        <a:lstStyle/>
        <a:p>
          <a:r>
            <a:rPr lang="es-CL" dirty="0"/>
            <a:t>Es realizada por grandes embarcaciones que pueden adentrarse en el mar y está destinada principalmente al procesamiento industrial </a:t>
          </a:r>
        </a:p>
      </dgm:t>
    </dgm:pt>
    <dgm:pt modelId="{7FC30C83-BB24-45F1-9FF1-381479D6C4F6}" type="parTrans" cxnId="{650D358A-8B80-4856-B71A-3ABF9836929B}">
      <dgm:prSet/>
      <dgm:spPr/>
      <dgm:t>
        <a:bodyPr/>
        <a:lstStyle/>
        <a:p>
          <a:endParaRPr lang="es-CL"/>
        </a:p>
      </dgm:t>
    </dgm:pt>
    <dgm:pt modelId="{FC7A083C-6CC6-489F-BDDD-6D0E41F7CD8E}" type="sibTrans" cxnId="{650D358A-8B80-4856-B71A-3ABF9836929B}">
      <dgm:prSet/>
      <dgm:spPr/>
      <dgm:t>
        <a:bodyPr/>
        <a:lstStyle/>
        <a:p>
          <a:endParaRPr lang="es-CL"/>
        </a:p>
      </dgm:t>
    </dgm:pt>
    <dgm:pt modelId="{19C42456-77C4-4263-8507-33BB32E9F768}" type="asst">
      <dgm:prSet/>
      <dgm:spPr/>
      <dgm:t>
        <a:bodyPr/>
        <a:lstStyle/>
        <a:p>
          <a:r>
            <a:rPr lang="es-CL" dirty="0"/>
            <a:t>Se realiza en grandes piscinas de cultivo y la producción más importante es la del salmón.</a:t>
          </a:r>
        </a:p>
      </dgm:t>
    </dgm:pt>
    <dgm:pt modelId="{A2971EDA-995F-463D-849D-62ECCA43C186}" type="parTrans" cxnId="{31DFFAB1-E75C-4A5F-AFCD-C29E268D1AA4}">
      <dgm:prSet/>
      <dgm:spPr/>
      <dgm:t>
        <a:bodyPr/>
        <a:lstStyle/>
        <a:p>
          <a:endParaRPr lang="es-CL"/>
        </a:p>
      </dgm:t>
    </dgm:pt>
    <dgm:pt modelId="{6E430E1B-4B58-42C8-929F-7DC158C07B28}" type="sibTrans" cxnId="{31DFFAB1-E75C-4A5F-AFCD-C29E268D1AA4}">
      <dgm:prSet/>
      <dgm:spPr/>
      <dgm:t>
        <a:bodyPr/>
        <a:lstStyle/>
        <a:p>
          <a:endParaRPr lang="es-CL"/>
        </a:p>
      </dgm:t>
    </dgm:pt>
    <dgm:pt modelId="{BB2A40DB-6857-440F-A185-CA2849BCE142}" type="pres">
      <dgm:prSet presAssocID="{D39FCAE3-8A45-41DF-A45B-09AD631E58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437631-EC54-41A3-A38C-7B2FD50640F3}" type="pres">
      <dgm:prSet presAssocID="{3D1D7798-1755-40CA-BA65-884C61BDFD07}" presName="hierRoot1" presStyleCnt="0">
        <dgm:presLayoutVars>
          <dgm:hierBranch val="init"/>
        </dgm:presLayoutVars>
      </dgm:prSet>
      <dgm:spPr/>
    </dgm:pt>
    <dgm:pt modelId="{AAFFFCAC-ACC8-44FF-98AD-D8E3FB3BA372}" type="pres">
      <dgm:prSet presAssocID="{3D1D7798-1755-40CA-BA65-884C61BDFD07}" presName="rootComposite1" presStyleCnt="0"/>
      <dgm:spPr/>
    </dgm:pt>
    <dgm:pt modelId="{DE7BA25D-E3BD-4E5D-97CE-9E957C620767}" type="pres">
      <dgm:prSet presAssocID="{3D1D7798-1755-40CA-BA65-884C61BDFD07}" presName="rootText1" presStyleLbl="node0" presStyleIdx="0" presStyleCnt="1" custScaleY="39668">
        <dgm:presLayoutVars>
          <dgm:chPref val="3"/>
        </dgm:presLayoutVars>
      </dgm:prSet>
      <dgm:spPr/>
    </dgm:pt>
    <dgm:pt modelId="{4A485744-ECB9-4E7E-BBB4-A9D18984C7D5}" type="pres">
      <dgm:prSet presAssocID="{3D1D7798-1755-40CA-BA65-884C61BDFD07}" presName="rootConnector1" presStyleLbl="node1" presStyleIdx="0" presStyleCnt="0"/>
      <dgm:spPr/>
    </dgm:pt>
    <dgm:pt modelId="{7FA1B6DB-40C5-46D3-A124-13D735CCB3F4}" type="pres">
      <dgm:prSet presAssocID="{3D1D7798-1755-40CA-BA65-884C61BDFD07}" presName="hierChild2" presStyleCnt="0"/>
      <dgm:spPr/>
    </dgm:pt>
    <dgm:pt modelId="{9398A23A-A8BE-4ECB-A543-E93B33937147}" type="pres">
      <dgm:prSet presAssocID="{3D1D7798-1755-40CA-BA65-884C61BDFD07}" presName="hierChild3" presStyleCnt="0"/>
      <dgm:spPr/>
    </dgm:pt>
    <dgm:pt modelId="{C0A892FC-7931-423E-A3A7-62BC8CFA9129}" type="pres">
      <dgm:prSet presAssocID="{9B7E5EBD-C494-497E-9EBE-C24C2E940145}" presName="Name111" presStyleLbl="parChTrans1D2" presStyleIdx="0" presStyleCnt="2"/>
      <dgm:spPr/>
    </dgm:pt>
    <dgm:pt modelId="{5719BB17-993D-4D61-AA46-459C610D19C4}" type="pres">
      <dgm:prSet presAssocID="{370A0657-F52A-4BDC-8EF9-7964CC54E127}" presName="hierRoot3" presStyleCnt="0">
        <dgm:presLayoutVars>
          <dgm:hierBranch val="init"/>
        </dgm:presLayoutVars>
      </dgm:prSet>
      <dgm:spPr/>
    </dgm:pt>
    <dgm:pt modelId="{D28B7FCE-9425-42C8-8EA4-F96EF8DF3B29}" type="pres">
      <dgm:prSet presAssocID="{370A0657-F52A-4BDC-8EF9-7964CC54E127}" presName="rootComposite3" presStyleCnt="0"/>
      <dgm:spPr/>
    </dgm:pt>
    <dgm:pt modelId="{6AA9FEFF-7335-4EFE-B407-2FE74E6EEE27}" type="pres">
      <dgm:prSet presAssocID="{370A0657-F52A-4BDC-8EF9-7964CC54E127}" presName="rootText3" presStyleLbl="asst1" presStyleIdx="0" presStyleCnt="3" custScaleY="25072">
        <dgm:presLayoutVars>
          <dgm:chPref val="3"/>
        </dgm:presLayoutVars>
      </dgm:prSet>
      <dgm:spPr/>
    </dgm:pt>
    <dgm:pt modelId="{695DB29D-EC48-4D77-8EFB-E7117E2A8C16}" type="pres">
      <dgm:prSet presAssocID="{370A0657-F52A-4BDC-8EF9-7964CC54E127}" presName="rootConnector3" presStyleLbl="asst1" presStyleIdx="0" presStyleCnt="3"/>
      <dgm:spPr/>
    </dgm:pt>
    <dgm:pt modelId="{DA082AB7-B0E6-46AB-8A5E-833510A5F604}" type="pres">
      <dgm:prSet presAssocID="{370A0657-F52A-4BDC-8EF9-7964CC54E127}" presName="hierChild6" presStyleCnt="0"/>
      <dgm:spPr/>
    </dgm:pt>
    <dgm:pt modelId="{7F6D2353-8F84-412D-ADEC-AD360FEB4BDC}" type="pres">
      <dgm:prSet presAssocID="{0D0E770F-289E-4053-8235-1C6804902696}" presName="Name37" presStyleLbl="parChTrans1D3" presStyleIdx="0" presStyleCnt="3"/>
      <dgm:spPr/>
    </dgm:pt>
    <dgm:pt modelId="{4D3215EE-B58C-4255-9B56-6F4F682A4D0D}" type="pres">
      <dgm:prSet presAssocID="{46671A51-401C-45E6-AC24-A8A5468BA102}" presName="hierRoot2" presStyleCnt="0">
        <dgm:presLayoutVars>
          <dgm:hierBranch val="init"/>
        </dgm:presLayoutVars>
      </dgm:prSet>
      <dgm:spPr/>
    </dgm:pt>
    <dgm:pt modelId="{3CC96629-9E50-486B-B44A-BE70DFDDBFD8}" type="pres">
      <dgm:prSet presAssocID="{46671A51-401C-45E6-AC24-A8A5468BA102}" presName="rootComposite" presStyleCnt="0"/>
      <dgm:spPr/>
    </dgm:pt>
    <dgm:pt modelId="{05D3A9DA-BE98-450D-8705-6D182B003467}" type="pres">
      <dgm:prSet presAssocID="{46671A51-401C-45E6-AC24-A8A5468BA102}" presName="rootText" presStyleLbl="node3" presStyleIdx="0" presStyleCnt="2" custScaleY="33249">
        <dgm:presLayoutVars>
          <dgm:chPref val="3"/>
        </dgm:presLayoutVars>
      </dgm:prSet>
      <dgm:spPr/>
    </dgm:pt>
    <dgm:pt modelId="{DD189D76-1C03-4384-9CBB-77EF84FC6A8F}" type="pres">
      <dgm:prSet presAssocID="{46671A51-401C-45E6-AC24-A8A5468BA102}" presName="rootConnector" presStyleLbl="node3" presStyleIdx="0" presStyleCnt="2"/>
      <dgm:spPr/>
    </dgm:pt>
    <dgm:pt modelId="{5E8ED40B-4908-4667-9B76-B95414E63C04}" type="pres">
      <dgm:prSet presAssocID="{46671A51-401C-45E6-AC24-A8A5468BA102}" presName="hierChild4" presStyleCnt="0"/>
      <dgm:spPr/>
    </dgm:pt>
    <dgm:pt modelId="{BA3ACAC9-BBD5-4938-94D2-F849BBD1E305}" type="pres">
      <dgm:prSet presAssocID="{46671A51-401C-45E6-AC24-A8A5468BA102}" presName="hierChild5" presStyleCnt="0"/>
      <dgm:spPr/>
    </dgm:pt>
    <dgm:pt modelId="{6671EEC6-38B0-4A5E-9F95-2FB267755861}" type="pres">
      <dgm:prSet presAssocID="{AF4FA557-613F-4FAF-893C-3D0D6F10A199}" presName="Name111" presStyleLbl="parChTrans1D4" presStyleIdx="0" presStyleCnt="2"/>
      <dgm:spPr/>
    </dgm:pt>
    <dgm:pt modelId="{B00E17CB-5AE1-4878-8D12-70F1C7703C6B}" type="pres">
      <dgm:prSet presAssocID="{2BB5B98E-A05E-4FD9-88B9-B1EF596B36A7}" presName="hierRoot3" presStyleCnt="0">
        <dgm:presLayoutVars>
          <dgm:hierBranch val="init"/>
        </dgm:presLayoutVars>
      </dgm:prSet>
      <dgm:spPr/>
    </dgm:pt>
    <dgm:pt modelId="{EFB25F1C-6225-46AF-8C15-61B464564D01}" type="pres">
      <dgm:prSet presAssocID="{2BB5B98E-A05E-4FD9-88B9-B1EF596B36A7}" presName="rootComposite3" presStyleCnt="0"/>
      <dgm:spPr/>
    </dgm:pt>
    <dgm:pt modelId="{DDAACCC7-2F65-4A4E-9785-8291DE4C7787}" type="pres">
      <dgm:prSet presAssocID="{2BB5B98E-A05E-4FD9-88B9-B1EF596B36A7}" presName="rootText3" presStyleLbl="asst3" presStyleIdx="0" presStyleCnt="2">
        <dgm:presLayoutVars>
          <dgm:chPref val="3"/>
        </dgm:presLayoutVars>
      </dgm:prSet>
      <dgm:spPr/>
    </dgm:pt>
    <dgm:pt modelId="{D18E80B2-317A-4FE3-8307-475961F10B25}" type="pres">
      <dgm:prSet presAssocID="{2BB5B98E-A05E-4FD9-88B9-B1EF596B36A7}" presName="rootConnector3" presStyleLbl="asst3" presStyleIdx="0" presStyleCnt="2"/>
      <dgm:spPr/>
    </dgm:pt>
    <dgm:pt modelId="{5EE5B500-BEB1-4A53-9D51-6E3E7B0300B5}" type="pres">
      <dgm:prSet presAssocID="{2BB5B98E-A05E-4FD9-88B9-B1EF596B36A7}" presName="hierChild6" presStyleCnt="0"/>
      <dgm:spPr/>
    </dgm:pt>
    <dgm:pt modelId="{CC0369A2-AAB9-4BEE-AA9A-1DF82BDFD8D1}" type="pres">
      <dgm:prSet presAssocID="{2BB5B98E-A05E-4FD9-88B9-B1EF596B36A7}" presName="hierChild7" presStyleCnt="0"/>
      <dgm:spPr/>
    </dgm:pt>
    <dgm:pt modelId="{7FEA5A11-2596-4789-B35A-579AE2877245}" type="pres">
      <dgm:prSet presAssocID="{602114A4-EE46-48F4-9854-5CA4B12971D4}" presName="Name37" presStyleLbl="parChTrans1D3" presStyleIdx="1" presStyleCnt="3"/>
      <dgm:spPr/>
    </dgm:pt>
    <dgm:pt modelId="{A88A3636-A8C9-44B8-9E8F-D288D06E03DA}" type="pres">
      <dgm:prSet presAssocID="{B3691960-5A92-4AD8-80E8-CC57E3094C4B}" presName="hierRoot2" presStyleCnt="0">
        <dgm:presLayoutVars>
          <dgm:hierBranch val="init"/>
        </dgm:presLayoutVars>
      </dgm:prSet>
      <dgm:spPr/>
    </dgm:pt>
    <dgm:pt modelId="{B78591D3-E167-4E69-B757-045C4743D346}" type="pres">
      <dgm:prSet presAssocID="{B3691960-5A92-4AD8-80E8-CC57E3094C4B}" presName="rootComposite" presStyleCnt="0"/>
      <dgm:spPr/>
    </dgm:pt>
    <dgm:pt modelId="{0FE8F4EB-D571-4974-A8F4-E0F20AB1FD6D}" type="pres">
      <dgm:prSet presAssocID="{B3691960-5A92-4AD8-80E8-CC57E3094C4B}" presName="rootText" presStyleLbl="node3" presStyleIdx="1" presStyleCnt="2" custScaleY="33357">
        <dgm:presLayoutVars>
          <dgm:chPref val="3"/>
        </dgm:presLayoutVars>
      </dgm:prSet>
      <dgm:spPr/>
    </dgm:pt>
    <dgm:pt modelId="{5C0C191E-2795-4D27-A6E2-16E83EBC21ED}" type="pres">
      <dgm:prSet presAssocID="{B3691960-5A92-4AD8-80E8-CC57E3094C4B}" presName="rootConnector" presStyleLbl="node3" presStyleIdx="1" presStyleCnt="2"/>
      <dgm:spPr/>
    </dgm:pt>
    <dgm:pt modelId="{C1A7CAAB-B8A0-4882-85E6-648903213723}" type="pres">
      <dgm:prSet presAssocID="{B3691960-5A92-4AD8-80E8-CC57E3094C4B}" presName="hierChild4" presStyleCnt="0"/>
      <dgm:spPr/>
    </dgm:pt>
    <dgm:pt modelId="{1F85D505-E3EA-41D7-9CC7-32145A4D73D2}" type="pres">
      <dgm:prSet presAssocID="{B3691960-5A92-4AD8-80E8-CC57E3094C4B}" presName="hierChild5" presStyleCnt="0"/>
      <dgm:spPr/>
    </dgm:pt>
    <dgm:pt modelId="{B0D7792A-AAEC-49C4-9B8F-2AA7D08B0884}" type="pres">
      <dgm:prSet presAssocID="{7FC30C83-BB24-45F1-9FF1-381479D6C4F6}" presName="Name111" presStyleLbl="parChTrans1D4" presStyleIdx="1" presStyleCnt="2"/>
      <dgm:spPr/>
    </dgm:pt>
    <dgm:pt modelId="{A275DE01-EE28-4DDD-867E-7F0943EE9D16}" type="pres">
      <dgm:prSet presAssocID="{4765F58B-A397-4A3B-85B8-C8D01000DDE4}" presName="hierRoot3" presStyleCnt="0">
        <dgm:presLayoutVars>
          <dgm:hierBranch val="init"/>
        </dgm:presLayoutVars>
      </dgm:prSet>
      <dgm:spPr/>
    </dgm:pt>
    <dgm:pt modelId="{6ABAC851-29C2-4BBB-B5F1-8019C125D04F}" type="pres">
      <dgm:prSet presAssocID="{4765F58B-A397-4A3B-85B8-C8D01000DDE4}" presName="rootComposite3" presStyleCnt="0"/>
      <dgm:spPr/>
    </dgm:pt>
    <dgm:pt modelId="{1A0D1AFE-828D-4E49-BA89-31FF1B9B59F6}" type="pres">
      <dgm:prSet presAssocID="{4765F58B-A397-4A3B-85B8-C8D01000DDE4}" presName="rootText3" presStyleLbl="asst3" presStyleIdx="1" presStyleCnt="2">
        <dgm:presLayoutVars>
          <dgm:chPref val="3"/>
        </dgm:presLayoutVars>
      </dgm:prSet>
      <dgm:spPr/>
    </dgm:pt>
    <dgm:pt modelId="{418C08F5-624F-4E37-BB15-98D838A768A1}" type="pres">
      <dgm:prSet presAssocID="{4765F58B-A397-4A3B-85B8-C8D01000DDE4}" presName="rootConnector3" presStyleLbl="asst3" presStyleIdx="1" presStyleCnt="2"/>
      <dgm:spPr/>
    </dgm:pt>
    <dgm:pt modelId="{FA3DEE03-676C-4894-94BD-C8B711AEAC17}" type="pres">
      <dgm:prSet presAssocID="{4765F58B-A397-4A3B-85B8-C8D01000DDE4}" presName="hierChild6" presStyleCnt="0"/>
      <dgm:spPr/>
    </dgm:pt>
    <dgm:pt modelId="{E5CBBCA2-B800-496D-B910-A88EA8A2B85F}" type="pres">
      <dgm:prSet presAssocID="{4765F58B-A397-4A3B-85B8-C8D01000DDE4}" presName="hierChild7" presStyleCnt="0"/>
      <dgm:spPr/>
    </dgm:pt>
    <dgm:pt modelId="{3C45A15B-E517-43DD-A8AE-5B7C7029DB84}" type="pres">
      <dgm:prSet presAssocID="{370A0657-F52A-4BDC-8EF9-7964CC54E127}" presName="hierChild7" presStyleCnt="0"/>
      <dgm:spPr/>
    </dgm:pt>
    <dgm:pt modelId="{65A23712-D25F-44F3-AE98-9F3864B4433B}" type="pres">
      <dgm:prSet presAssocID="{CA59DDB3-050A-451A-A37D-D1EF78E89668}" presName="Name111" presStyleLbl="parChTrans1D2" presStyleIdx="1" presStyleCnt="2"/>
      <dgm:spPr/>
    </dgm:pt>
    <dgm:pt modelId="{A40C8D2F-0FB9-4431-882C-D15EC57D7F0A}" type="pres">
      <dgm:prSet presAssocID="{FB1B3EA4-D94A-4F15-A3F6-1D479AE933EB}" presName="hierRoot3" presStyleCnt="0">
        <dgm:presLayoutVars>
          <dgm:hierBranch val="init"/>
        </dgm:presLayoutVars>
      </dgm:prSet>
      <dgm:spPr/>
    </dgm:pt>
    <dgm:pt modelId="{D1EDE06D-E258-4C62-A13B-19E52192E020}" type="pres">
      <dgm:prSet presAssocID="{FB1B3EA4-D94A-4F15-A3F6-1D479AE933EB}" presName="rootComposite3" presStyleCnt="0"/>
      <dgm:spPr/>
    </dgm:pt>
    <dgm:pt modelId="{508FFDE6-E85C-469D-8907-C815794042C4}" type="pres">
      <dgm:prSet presAssocID="{FB1B3EA4-D94A-4F15-A3F6-1D479AE933EB}" presName="rootText3" presStyleLbl="asst1" presStyleIdx="1" presStyleCnt="3" custScaleY="25072">
        <dgm:presLayoutVars>
          <dgm:chPref val="3"/>
        </dgm:presLayoutVars>
      </dgm:prSet>
      <dgm:spPr/>
    </dgm:pt>
    <dgm:pt modelId="{D836FFC8-FF3C-4D91-AFC9-22FC9C9659F6}" type="pres">
      <dgm:prSet presAssocID="{FB1B3EA4-D94A-4F15-A3F6-1D479AE933EB}" presName="rootConnector3" presStyleLbl="asst1" presStyleIdx="1" presStyleCnt="3"/>
      <dgm:spPr/>
    </dgm:pt>
    <dgm:pt modelId="{56567159-D41B-46E2-BC29-1B9DB1EDADEF}" type="pres">
      <dgm:prSet presAssocID="{FB1B3EA4-D94A-4F15-A3F6-1D479AE933EB}" presName="hierChild6" presStyleCnt="0"/>
      <dgm:spPr/>
    </dgm:pt>
    <dgm:pt modelId="{483B17D6-B2C4-4C56-9C55-32EE27D76BE3}" type="pres">
      <dgm:prSet presAssocID="{FB1B3EA4-D94A-4F15-A3F6-1D479AE933EB}" presName="hierChild7" presStyleCnt="0"/>
      <dgm:spPr/>
    </dgm:pt>
    <dgm:pt modelId="{21FC03F0-F96D-421A-821E-D1B98FA55412}" type="pres">
      <dgm:prSet presAssocID="{A2971EDA-995F-463D-849D-62ECCA43C186}" presName="Name111" presStyleLbl="parChTrans1D3" presStyleIdx="2" presStyleCnt="3"/>
      <dgm:spPr/>
    </dgm:pt>
    <dgm:pt modelId="{E4C7DF22-8E92-4A92-AE83-7BB7711951BE}" type="pres">
      <dgm:prSet presAssocID="{19C42456-77C4-4263-8507-33BB32E9F768}" presName="hierRoot3" presStyleCnt="0">
        <dgm:presLayoutVars>
          <dgm:hierBranch val="init"/>
        </dgm:presLayoutVars>
      </dgm:prSet>
      <dgm:spPr/>
    </dgm:pt>
    <dgm:pt modelId="{3000A029-A86A-4277-952F-39A92D885325}" type="pres">
      <dgm:prSet presAssocID="{19C42456-77C4-4263-8507-33BB32E9F768}" presName="rootComposite3" presStyleCnt="0"/>
      <dgm:spPr/>
    </dgm:pt>
    <dgm:pt modelId="{95654166-215F-4B36-9365-80CCF4B405DE}" type="pres">
      <dgm:prSet presAssocID="{19C42456-77C4-4263-8507-33BB32E9F768}" presName="rootText3" presStyleLbl="asst1" presStyleIdx="2" presStyleCnt="3">
        <dgm:presLayoutVars>
          <dgm:chPref val="3"/>
        </dgm:presLayoutVars>
      </dgm:prSet>
      <dgm:spPr/>
    </dgm:pt>
    <dgm:pt modelId="{CB461904-4EA7-4E39-844D-97E4FD55461E}" type="pres">
      <dgm:prSet presAssocID="{19C42456-77C4-4263-8507-33BB32E9F768}" presName="rootConnector3" presStyleLbl="asst1" presStyleIdx="2" presStyleCnt="3"/>
      <dgm:spPr/>
    </dgm:pt>
    <dgm:pt modelId="{0462842B-441F-4545-A11F-3153F1F4BF26}" type="pres">
      <dgm:prSet presAssocID="{19C42456-77C4-4263-8507-33BB32E9F768}" presName="hierChild6" presStyleCnt="0"/>
      <dgm:spPr/>
    </dgm:pt>
    <dgm:pt modelId="{E81510E4-1A6E-45F7-B312-B79B5FAC65C8}" type="pres">
      <dgm:prSet presAssocID="{19C42456-77C4-4263-8507-33BB32E9F768}" presName="hierChild7" presStyleCnt="0"/>
      <dgm:spPr/>
    </dgm:pt>
  </dgm:ptLst>
  <dgm:cxnLst>
    <dgm:cxn modelId="{7381AE10-A50F-4179-98C2-75A3A1CB8AF1}" srcId="{3D1D7798-1755-40CA-BA65-884C61BDFD07}" destId="{370A0657-F52A-4BDC-8EF9-7964CC54E127}" srcOrd="0" destOrd="0" parTransId="{9B7E5EBD-C494-497E-9EBE-C24C2E940145}" sibTransId="{18FCA281-5353-41C2-B4EF-C0D8822B005F}"/>
    <dgm:cxn modelId="{3AAF0514-B19A-45A3-98A7-B9F387CFD68A}" srcId="{D39FCAE3-8A45-41DF-A45B-09AD631E5875}" destId="{3D1D7798-1755-40CA-BA65-884C61BDFD07}" srcOrd="0" destOrd="0" parTransId="{B186096C-91C3-4CEC-89A1-A4B6B86F716B}" sibTransId="{532672DF-D0EC-4AC3-B0A2-28EA22799466}"/>
    <dgm:cxn modelId="{F3260825-F3AE-459F-ACAF-5928C3ADCAC1}" type="presOf" srcId="{4765F58B-A397-4A3B-85B8-C8D01000DDE4}" destId="{1A0D1AFE-828D-4E49-BA89-31FF1B9B59F6}" srcOrd="0" destOrd="0" presId="urn:microsoft.com/office/officeart/2005/8/layout/orgChart1"/>
    <dgm:cxn modelId="{9493BF2A-FE31-4E97-A25E-68899CB78192}" type="presOf" srcId="{A2971EDA-995F-463D-849D-62ECCA43C186}" destId="{21FC03F0-F96D-421A-821E-D1B98FA55412}" srcOrd="0" destOrd="0" presId="urn:microsoft.com/office/officeart/2005/8/layout/orgChart1"/>
    <dgm:cxn modelId="{998C5435-808A-49D6-B849-CB46B0734B56}" type="presOf" srcId="{7FC30C83-BB24-45F1-9FF1-381479D6C4F6}" destId="{B0D7792A-AAEC-49C4-9B8F-2AA7D08B0884}" srcOrd="0" destOrd="0" presId="urn:microsoft.com/office/officeart/2005/8/layout/orgChart1"/>
    <dgm:cxn modelId="{DABA255C-153D-41BA-8A34-D38022BE1614}" type="presOf" srcId="{19C42456-77C4-4263-8507-33BB32E9F768}" destId="{95654166-215F-4B36-9365-80CCF4B405DE}" srcOrd="0" destOrd="0" presId="urn:microsoft.com/office/officeart/2005/8/layout/orgChart1"/>
    <dgm:cxn modelId="{5A9E6661-C40B-45EC-A3BC-150DBD012A7E}" srcId="{46671A51-401C-45E6-AC24-A8A5468BA102}" destId="{2BB5B98E-A05E-4FD9-88B9-B1EF596B36A7}" srcOrd="0" destOrd="0" parTransId="{AF4FA557-613F-4FAF-893C-3D0D6F10A199}" sibTransId="{C6D11E79-FD44-4332-9265-591C43C6FD2B}"/>
    <dgm:cxn modelId="{65AF4841-4B93-4339-B9EF-5D914CEAEE8C}" type="presOf" srcId="{AF4FA557-613F-4FAF-893C-3D0D6F10A199}" destId="{6671EEC6-38B0-4A5E-9F95-2FB267755861}" srcOrd="0" destOrd="0" presId="urn:microsoft.com/office/officeart/2005/8/layout/orgChart1"/>
    <dgm:cxn modelId="{DCACC141-8055-4DCF-A016-F335F78E0BEB}" type="presOf" srcId="{46671A51-401C-45E6-AC24-A8A5468BA102}" destId="{05D3A9DA-BE98-450D-8705-6D182B003467}" srcOrd="0" destOrd="0" presId="urn:microsoft.com/office/officeart/2005/8/layout/orgChart1"/>
    <dgm:cxn modelId="{7E99DD49-69A6-417E-9D00-7413E934BAF9}" type="presOf" srcId="{19C42456-77C4-4263-8507-33BB32E9F768}" destId="{CB461904-4EA7-4E39-844D-97E4FD55461E}" srcOrd="1" destOrd="0" presId="urn:microsoft.com/office/officeart/2005/8/layout/orgChart1"/>
    <dgm:cxn modelId="{1195864B-78A1-4E61-8BDE-00B9659A79B3}" srcId="{370A0657-F52A-4BDC-8EF9-7964CC54E127}" destId="{46671A51-401C-45E6-AC24-A8A5468BA102}" srcOrd="0" destOrd="0" parTransId="{0D0E770F-289E-4053-8235-1C6804902696}" sibTransId="{EDEBDBDB-EC4F-4E91-BFD9-3D1E1F88EAA3}"/>
    <dgm:cxn modelId="{8E8E4655-A551-4106-8D1F-841B0D780818}" type="presOf" srcId="{D39FCAE3-8A45-41DF-A45B-09AD631E5875}" destId="{BB2A40DB-6857-440F-A185-CA2849BCE142}" srcOrd="0" destOrd="0" presId="urn:microsoft.com/office/officeart/2005/8/layout/orgChart1"/>
    <dgm:cxn modelId="{9DF61758-5C4E-4530-8F8E-1F5499EEA58A}" type="presOf" srcId="{46671A51-401C-45E6-AC24-A8A5468BA102}" destId="{DD189D76-1C03-4384-9CBB-77EF84FC6A8F}" srcOrd="1" destOrd="0" presId="urn:microsoft.com/office/officeart/2005/8/layout/orgChart1"/>
    <dgm:cxn modelId="{8D765379-7AE5-4484-8151-4E1E06D8992E}" type="presOf" srcId="{B3691960-5A92-4AD8-80E8-CC57E3094C4B}" destId="{0FE8F4EB-D571-4974-A8F4-E0F20AB1FD6D}" srcOrd="0" destOrd="0" presId="urn:microsoft.com/office/officeart/2005/8/layout/orgChart1"/>
    <dgm:cxn modelId="{897A0C7D-7373-4998-98BD-4B87CCA66C2E}" type="presOf" srcId="{3D1D7798-1755-40CA-BA65-884C61BDFD07}" destId="{4A485744-ECB9-4E7E-BBB4-A9D18984C7D5}" srcOrd="1" destOrd="0" presId="urn:microsoft.com/office/officeart/2005/8/layout/orgChart1"/>
    <dgm:cxn modelId="{C84D0E7E-5171-4D3C-9714-76B831ED22D1}" type="presOf" srcId="{370A0657-F52A-4BDC-8EF9-7964CC54E127}" destId="{6AA9FEFF-7335-4EFE-B407-2FE74E6EEE27}" srcOrd="0" destOrd="0" presId="urn:microsoft.com/office/officeart/2005/8/layout/orgChart1"/>
    <dgm:cxn modelId="{79D00986-DD9D-4121-B504-D3D64F5E3DD8}" type="presOf" srcId="{B3691960-5A92-4AD8-80E8-CC57E3094C4B}" destId="{5C0C191E-2795-4D27-A6E2-16E83EBC21ED}" srcOrd="1" destOrd="0" presId="urn:microsoft.com/office/officeart/2005/8/layout/orgChart1"/>
    <dgm:cxn modelId="{650D358A-8B80-4856-B71A-3ABF9836929B}" srcId="{B3691960-5A92-4AD8-80E8-CC57E3094C4B}" destId="{4765F58B-A397-4A3B-85B8-C8D01000DDE4}" srcOrd="0" destOrd="0" parTransId="{7FC30C83-BB24-45F1-9FF1-381479D6C4F6}" sibTransId="{FC7A083C-6CC6-489F-BDDD-6D0E41F7CD8E}"/>
    <dgm:cxn modelId="{76060295-7961-465E-87A1-3434315FC0F6}" type="presOf" srcId="{CA59DDB3-050A-451A-A37D-D1EF78E89668}" destId="{65A23712-D25F-44F3-AE98-9F3864B4433B}" srcOrd="0" destOrd="0" presId="urn:microsoft.com/office/officeart/2005/8/layout/orgChart1"/>
    <dgm:cxn modelId="{B2D95E95-6C2D-45A0-8284-595CE64C6713}" type="presOf" srcId="{FB1B3EA4-D94A-4F15-A3F6-1D479AE933EB}" destId="{508FFDE6-E85C-469D-8907-C815794042C4}" srcOrd="0" destOrd="0" presId="urn:microsoft.com/office/officeart/2005/8/layout/orgChart1"/>
    <dgm:cxn modelId="{C7846C95-935B-4624-9943-341DB400E84E}" type="presOf" srcId="{2BB5B98E-A05E-4FD9-88B9-B1EF596B36A7}" destId="{DDAACCC7-2F65-4A4E-9785-8291DE4C7787}" srcOrd="0" destOrd="0" presId="urn:microsoft.com/office/officeart/2005/8/layout/orgChart1"/>
    <dgm:cxn modelId="{4C3849B0-3A05-4972-9551-EC5F680E8B42}" type="presOf" srcId="{4765F58B-A397-4A3B-85B8-C8D01000DDE4}" destId="{418C08F5-624F-4E37-BB15-98D838A768A1}" srcOrd="1" destOrd="0" presId="urn:microsoft.com/office/officeart/2005/8/layout/orgChart1"/>
    <dgm:cxn modelId="{31DFFAB1-E75C-4A5F-AFCD-C29E268D1AA4}" srcId="{FB1B3EA4-D94A-4F15-A3F6-1D479AE933EB}" destId="{19C42456-77C4-4263-8507-33BB32E9F768}" srcOrd="0" destOrd="0" parTransId="{A2971EDA-995F-463D-849D-62ECCA43C186}" sibTransId="{6E430E1B-4B58-42C8-929F-7DC158C07B28}"/>
    <dgm:cxn modelId="{5959C0B2-D03A-44C3-B155-063C31C6537C}" type="presOf" srcId="{FB1B3EA4-D94A-4F15-A3F6-1D479AE933EB}" destId="{D836FFC8-FF3C-4D91-AFC9-22FC9C9659F6}" srcOrd="1" destOrd="0" presId="urn:microsoft.com/office/officeart/2005/8/layout/orgChart1"/>
    <dgm:cxn modelId="{6B690DB9-A476-4C9A-AAED-F54457E9AFCA}" type="presOf" srcId="{3D1D7798-1755-40CA-BA65-884C61BDFD07}" destId="{DE7BA25D-E3BD-4E5D-97CE-9E957C620767}" srcOrd="0" destOrd="0" presId="urn:microsoft.com/office/officeart/2005/8/layout/orgChart1"/>
    <dgm:cxn modelId="{885955C1-A5A6-4FAA-B825-D336AE612CF7}" srcId="{3D1D7798-1755-40CA-BA65-884C61BDFD07}" destId="{FB1B3EA4-D94A-4F15-A3F6-1D479AE933EB}" srcOrd="1" destOrd="0" parTransId="{CA59DDB3-050A-451A-A37D-D1EF78E89668}" sibTransId="{875BE1EA-9915-4FF5-8BD9-DCE8729BE64B}"/>
    <dgm:cxn modelId="{ABE479C2-77F1-430E-9285-3037BD3A5E29}" type="presOf" srcId="{2BB5B98E-A05E-4FD9-88B9-B1EF596B36A7}" destId="{D18E80B2-317A-4FE3-8307-475961F10B25}" srcOrd="1" destOrd="0" presId="urn:microsoft.com/office/officeart/2005/8/layout/orgChart1"/>
    <dgm:cxn modelId="{86570ACA-3D48-4464-834C-C4F42FD2FEA8}" srcId="{370A0657-F52A-4BDC-8EF9-7964CC54E127}" destId="{B3691960-5A92-4AD8-80E8-CC57E3094C4B}" srcOrd="1" destOrd="0" parTransId="{602114A4-EE46-48F4-9854-5CA4B12971D4}" sibTransId="{5BC76A78-688F-4B1C-81F5-9B18B5ACC605}"/>
    <dgm:cxn modelId="{884533DB-01A7-400B-B9EC-2DE8CA9A74BF}" type="presOf" srcId="{602114A4-EE46-48F4-9854-5CA4B12971D4}" destId="{7FEA5A11-2596-4789-B35A-579AE2877245}" srcOrd="0" destOrd="0" presId="urn:microsoft.com/office/officeart/2005/8/layout/orgChart1"/>
    <dgm:cxn modelId="{77C3FFE3-FB16-4B2C-A7AD-711A8244D431}" type="presOf" srcId="{0D0E770F-289E-4053-8235-1C6804902696}" destId="{7F6D2353-8F84-412D-ADEC-AD360FEB4BDC}" srcOrd="0" destOrd="0" presId="urn:microsoft.com/office/officeart/2005/8/layout/orgChart1"/>
    <dgm:cxn modelId="{AC55A9F9-CB07-4D58-BA87-8AF6ADCA25CF}" type="presOf" srcId="{370A0657-F52A-4BDC-8EF9-7964CC54E127}" destId="{695DB29D-EC48-4D77-8EFB-E7117E2A8C16}" srcOrd="1" destOrd="0" presId="urn:microsoft.com/office/officeart/2005/8/layout/orgChart1"/>
    <dgm:cxn modelId="{765363FA-335B-409F-90CB-3CAE671CC79B}" type="presOf" srcId="{9B7E5EBD-C494-497E-9EBE-C24C2E940145}" destId="{C0A892FC-7931-423E-A3A7-62BC8CFA9129}" srcOrd="0" destOrd="0" presId="urn:microsoft.com/office/officeart/2005/8/layout/orgChart1"/>
    <dgm:cxn modelId="{D4B5EE9B-8824-4361-8873-A01CFB427859}" type="presParOf" srcId="{BB2A40DB-6857-440F-A185-CA2849BCE142}" destId="{6F437631-EC54-41A3-A38C-7B2FD50640F3}" srcOrd="0" destOrd="0" presId="urn:microsoft.com/office/officeart/2005/8/layout/orgChart1"/>
    <dgm:cxn modelId="{C41ABA5B-09C9-428A-94DF-8ED55E192DFE}" type="presParOf" srcId="{6F437631-EC54-41A3-A38C-7B2FD50640F3}" destId="{AAFFFCAC-ACC8-44FF-98AD-D8E3FB3BA372}" srcOrd="0" destOrd="0" presId="urn:microsoft.com/office/officeart/2005/8/layout/orgChart1"/>
    <dgm:cxn modelId="{CFD81313-56DE-48A5-AB45-FDBFA7DFB5DD}" type="presParOf" srcId="{AAFFFCAC-ACC8-44FF-98AD-D8E3FB3BA372}" destId="{DE7BA25D-E3BD-4E5D-97CE-9E957C620767}" srcOrd="0" destOrd="0" presId="urn:microsoft.com/office/officeart/2005/8/layout/orgChart1"/>
    <dgm:cxn modelId="{8FDD3199-0A3D-4F55-82FC-599370956758}" type="presParOf" srcId="{AAFFFCAC-ACC8-44FF-98AD-D8E3FB3BA372}" destId="{4A485744-ECB9-4E7E-BBB4-A9D18984C7D5}" srcOrd="1" destOrd="0" presId="urn:microsoft.com/office/officeart/2005/8/layout/orgChart1"/>
    <dgm:cxn modelId="{5B07880F-6C99-41E1-9B4D-1F3CFDBF1CAA}" type="presParOf" srcId="{6F437631-EC54-41A3-A38C-7B2FD50640F3}" destId="{7FA1B6DB-40C5-46D3-A124-13D735CCB3F4}" srcOrd="1" destOrd="0" presId="urn:microsoft.com/office/officeart/2005/8/layout/orgChart1"/>
    <dgm:cxn modelId="{DA1F75B4-CB43-4C04-B8F3-5B34CAE5B545}" type="presParOf" srcId="{6F437631-EC54-41A3-A38C-7B2FD50640F3}" destId="{9398A23A-A8BE-4ECB-A543-E93B33937147}" srcOrd="2" destOrd="0" presId="urn:microsoft.com/office/officeart/2005/8/layout/orgChart1"/>
    <dgm:cxn modelId="{9E584E61-52EE-41CA-AEC8-ED6E210303C0}" type="presParOf" srcId="{9398A23A-A8BE-4ECB-A543-E93B33937147}" destId="{C0A892FC-7931-423E-A3A7-62BC8CFA9129}" srcOrd="0" destOrd="0" presId="urn:microsoft.com/office/officeart/2005/8/layout/orgChart1"/>
    <dgm:cxn modelId="{E037BFB2-67BD-4BB2-ADAA-85F11130DF0B}" type="presParOf" srcId="{9398A23A-A8BE-4ECB-A543-E93B33937147}" destId="{5719BB17-993D-4D61-AA46-459C610D19C4}" srcOrd="1" destOrd="0" presId="urn:microsoft.com/office/officeart/2005/8/layout/orgChart1"/>
    <dgm:cxn modelId="{B9899F7E-FF5F-40DD-B77D-875920018BF4}" type="presParOf" srcId="{5719BB17-993D-4D61-AA46-459C610D19C4}" destId="{D28B7FCE-9425-42C8-8EA4-F96EF8DF3B29}" srcOrd="0" destOrd="0" presId="urn:microsoft.com/office/officeart/2005/8/layout/orgChart1"/>
    <dgm:cxn modelId="{EFEEDF95-E9C3-47E2-AC15-A7F9F55BB36E}" type="presParOf" srcId="{D28B7FCE-9425-42C8-8EA4-F96EF8DF3B29}" destId="{6AA9FEFF-7335-4EFE-B407-2FE74E6EEE27}" srcOrd="0" destOrd="0" presId="urn:microsoft.com/office/officeart/2005/8/layout/orgChart1"/>
    <dgm:cxn modelId="{1AD6B072-9378-4535-8892-0829C649C7C0}" type="presParOf" srcId="{D28B7FCE-9425-42C8-8EA4-F96EF8DF3B29}" destId="{695DB29D-EC48-4D77-8EFB-E7117E2A8C16}" srcOrd="1" destOrd="0" presId="urn:microsoft.com/office/officeart/2005/8/layout/orgChart1"/>
    <dgm:cxn modelId="{1186CAA1-80C2-40A3-A6EC-8685F3F641A8}" type="presParOf" srcId="{5719BB17-993D-4D61-AA46-459C610D19C4}" destId="{DA082AB7-B0E6-46AB-8A5E-833510A5F604}" srcOrd="1" destOrd="0" presId="urn:microsoft.com/office/officeart/2005/8/layout/orgChart1"/>
    <dgm:cxn modelId="{2397987D-527D-4816-B434-768E5548B5A5}" type="presParOf" srcId="{DA082AB7-B0E6-46AB-8A5E-833510A5F604}" destId="{7F6D2353-8F84-412D-ADEC-AD360FEB4BDC}" srcOrd="0" destOrd="0" presId="urn:microsoft.com/office/officeart/2005/8/layout/orgChart1"/>
    <dgm:cxn modelId="{1D4A77A3-6539-4543-8F8B-46177EF75114}" type="presParOf" srcId="{DA082AB7-B0E6-46AB-8A5E-833510A5F604}" destId="{4D3215EE-B58C-4255-9B56-6F4F682A4D0D}" srcOrd="1" destOrd="0" presId="urn:microsoft.com/office/officeart/2005/8/layout/orgChart1"/>
    <dgm:cxn modelId="{BE629D45-AA06-4AFC-9567-C6725FF68C1C}" type="presParOf" srcId="{4D3215EE-B58C-4255-9B56-6F4F682A4D0D}" destId="{3CC96629-9E50-486B-B44A-BE70DFDDBFD8}" srcOrd="0" destOrd="0" presId="urn:microsoft.com/office/officeart/2005/8/layout/orgChart1"/>
    <dgm:cxn modelId="{0D24DF36-FBEB-4AF7-A48C-8AE767B41068}" type="presParOf" srcId="{3CC96629-9E50-486B-B44A-BE70DFDDBFD8}" destId="{05D3A9DA-BE98-450D-8705-6D182B003467}" srcOrd="0" destOrd="0" presId="urn:microsoft.com/office/officeart/2005/8/layout/orgChart1"/>
    <dgm:cxn modelId="{5DA9D0F4-FCD9-422B-9BC0-F4BA8C255739}" type="presParOf" srcId="{3CC96629-9E50-486B-B44A-BE70DFDDBFD8}" destId="{DD189D76-1C03-4384-9CBB-77EF84FC6A8F}" srcOrd="1" destOrd="0" presId="urn:microsoft.com/office/officeart/2005/8/layout/orgChart1"/>
    <dgm:cxn modelId="{C89C64A3-04CE-4D28-96FB-A8EF6F408C4F}" type="presParOf" srcId="{4D3215EE-B58C-4255-9B56-6F4F682A4D0D}" destId="{5E8ED40B-4908-4667-9B76-B95414E63C04}" srcOrd="1" destOrd="0" presId="urn:microsoft.com/office/officeart/2005/8/layout/orgChart1"/>
    <dgm:cxn modelId="{F39CD545-DABD-4073-A909-0699D195BEBE}" type="presParOf" srcId="{4D3215EE-B58C-4255-9B56-6F4F682A4D0D}" destId="{BA3ACAC9-BBD5-4938-94D2-F849BBD1E305}" srcOrd="2" destOrd="0" presId="urn:microsoft.com/office/officeart/2005/8/layout/orgChart1"/>
    <dgm:cxn modelId="{48C7A187-2DA4-431F-8BCD-CEF9D1913E76}" type="presParOf" srcId="{BA3ACAC9-BBD5-4938-94D2-F849BBD1E305}" destId="{6671EEC6-38B0-4A5E-9F95-2FB267755861}" srcOrd="0" destOrd="0" presId="urn:microsoft.com/office/officeart/2005/8/layout/orgChart1"/>
    <dgm:cxn modelId="{753C2112-88C3-4BE7-A91D-6CDB86D52DFF}" type="presParOf" srcId="{BA3ACAC9-BBD5-4938-94D2-F849BBD1E305}" destId="{B00E17CB-5AE1-4878-8D12-70F1C7703C6B}" srcOrd="1" destOrd="0" presId="urn:microsoft.com/office/officeart/2005/8/layout/orgChart1"/>
    <dgm:cxn modelId="{DE8E4F2F-BA37-46AE-9D74-9DCA1B71415C}" type="presParOf" srcId="{B00E17CB-5AE1-4878-8D12-70F1C7703C6B}" destId="{EFB25F1C-6225-46AF-8C15-61B464564D01}" srcOrd="0" destOrd="0" presId="urn:microsoft.com/office/officeart/2005/8/layout/orgChart1"/>
    <dgm:cxn modelId="{AD8A2477-F31F-4FDE-A6D5-E243B0484598}" type="presParOf" srcId="{EFB25F1C-6225-46AF-8C15-61B464564D01}" destId="{DDAACCC7-2F65-4A4E-9785-8291DE4C7787}" srcOrd="0" destOrd="0" presId="urn:microsoft.com/office/officeart/2005/8/layout/orgChart1"/>
    <dgm:cxn modelId="{FE025A7A-CA34-479C-AEE7-BFD3E4E405A1}" type="presParOf" srcId="{EFB25F1C-6225-46AF-8C15-61B464564D01}" destId="{D18E80B2-317A-4FE3-8307-475961F10B25}" srcOrd="1" destOrd="0" presId="urn:microsoft.com/office/officeart/2005/8/layout/orgChart1"/>
    <dgm:cxn modelId="{0C0D0BE9-05FC-4CE3-A9F6-624423FA03C7}" type="presParOf" srcId="{B00E17CB-5AE1-4878-8D12-70F1C7703C6B}" destId="{5EE5B500-BEB1-4A53-9D51-6E3E7B0300B5}" srcOrd="1" destOrd="0" presId="urn:microsoft.com/office/officeart/2005/8/layout/orgChart1"/>
    <dgm:cxn modelId="{282CAF10-8F4D-49AA-B3F9-E8A8512C9FA4}" type="presParOf" srcId="{B00E17CB-5AE1-4878-8D12-70F1C7703C6B}" destId="{CC0369A2-AAB9-4BEE-AA9A-1DF82BDFD8D1}" srcOrd="2" destOrd="0" presId="urn:microsoft.com/office/officeart/2005/8/layout/orgChart1"/>
    <dgm:cxn modelId="{827CB1D4-68C9-499C-AEBA-14DC6C71E6A1}" type="presParOf" srcId="{DA082AB7-B0E6-46AB-8A5E-833510A5F604}" destId="{7FEA5A11-2596-4789-B35A-579AE2877245}" srcOrd="2" destOrd="0" presId="urn:microsoft.com/office/officeart/2005/8/layout/orgChart1"/>
    <dgm:cxn modelId="{4F97261C-255C-4A32-99CE-5A41C0301211}" type="presParOf" srcId="{DA082AB7-B0E6-46AB-8A5E-833510A5F604}" destId="{A88A3636-A8C9-44B8-9E8F-D288D06E03DA}" srcOrd="3" destOrd="0" presId="urn:microsoft.com/office/officeart/2005/8/layout/orgChart1"/>
    <dgm:cxn modelId="{35AE5158-DBAA-4128-8C6D-55A612294351}" type="presParOf" srcId="{A88A3636-A8C9-44B8-9E8F-D288D06E03DA}" destId="{B78591D3-E167-4E69-B757-045C4743D346}" srcOrd="0" destOrd="0" presId="urn:microsoft.com/office/officeart/2005/8/layout/orgChart1"/>
    <dgm:cxn modelId="{A586E8EB-229C-4A05-A670-501166412754}" type="presParOf" srcId="{B78591D3-E167-4E69-B757-045C4743D346}" destId="{0FE8F4EB-D571-4974-A8F4-E0F20AB1FD6D}" srcOrd="0" destOrd="0" presId="urn:microsoft.com/office/officeart/2005/8/layout/orgChart1"/>
    <dgm:cxn modelId="{664F0C0B-5ED2-402E-8BC6-719956110631}" type="presParOf" srcId="{B78591D3-E167-4E69-B757-045C4743D346}" destId="{5C0C191E-2795-4D27-A6E2-16E83EBC21ED}" srcOrd="1" destOrd="0" presId="urn:microsoft.com/office/officeart/2005/8/layout/orgChart1"/>
    <dgm:cxn modelId="{96870867-1C7C-4881-A1FB-7224A6AEC769}" type="presParOf" srcId="{A88A3636-A8C9-44B8-9E8F-D288D06E03DA}" destId="{C1A7CAAB-B8A0-4882-85E6-648903213723}" srcOrd="1" destOrd="0" presId="urn:microsoft.com/office/officeart/2005/8/layout/orgChart1"/>
    <dgm:cxn modelId="{F8FE7132-DA08-464E-A527-8F15180836A9}" type="presParOf" srcId="{A88A3636-A8C9-44B8-9E8F-D288D06E03DA}" destId="{1F85D505-E3EA-41D7-9CC7-32145A4D73D2}" srcOrd="2" destOrd="0" presId="urn:microsoft.com/office/officeart/2005/8/layout/orgChart1"/>
    <dgm:cxn modelId="{3E48619E-EA97-4CFF-9DDC-348616D7250E}" type="presParOf" srcId="{1F85D505-E3EA-41D7-9CC7-32145A4D73D2}" destId="{B0D7792A-AAEC-49C4-9B8F-2AA7D08B0884}" srcOrd="0" destOrd="0" presId="urn:microsoft.com/office/officeart/2005/8/layout/orgChart1"/>
    <dgm:cxn modelId="{C9AA5DA1-0466-44C0-8624-87A7BAA68912}" type="presParOf" srcId="{1F85D505-E3EA-41D7-9CC7-32145A4D73D2}" destId="{A275DE01-EE28-4DDD-867E-7F0943EE9D16}" srcOrd="1" destOrd="0" presId="urn:microsoft.com/office/officeart/2005/8/layout/orgChart1"/>
    <dgm:cxn modelId="{D78BE23C-BC36-4025-A18A-E85B53857AA4}" type="presParOf" srcId="{A275DE01-EE28-4DDD-867E-7F0943EE9D16}" destId="{6ABAC851-29C2-4BBB-B5F1-8019C125D04F}" srcOrd="0" destOrd="0" presId="urn:microsoft.com/office/officeart/2005/8/layout/orgChart1"/>
    <dgm:cxn modelId="{C07EF65C-99B1-4102-A7E1-80DF79BB05B3}" type="presParOf" srcId="{6ABAC851-29C2-4BBB-B5F1-8019C125D04F}" destId="{1A0D1AFE-828D-4E49-BA89-31FF1B9B59F6}" srcOrd="0" destOrd="0" presId="urn:microsoft.com/office/officeart/2005/8/layout/orgChart1"/>
    <dgm:cxn modelId="{0F63D565-DAF1-489C-B950-B8B9BD14B9B5}" type="presParOf" srcId="{6ABAC851-29C2-4BBB-B5F1-8019C125D04F}" destId="{418C08F5-624F-4E37-BB15-98D838A768A1}" srcOrd="1" destOrd="0" presId="urn:microsoft.com/office/officeart/2005/8/layout/orgChart1"/>
    <dgm:cxn modelId="{C695E9D4-2FDD-4274-BE59-CFF05A25D16E}" type="presParOf" srcId="{A275DE01-EE28-4DDD-867E-7F0943EE9D16}" destId="{FA3DEE03-676C-4894-94BD-C8B711AEAC17}" srcOrd="1" destOrd="0" presId="urn:microsoft.com/office/officeart/2005/8/layout/orgChart1"/>
    <dgm:cxn modelId="{E117F4DE-2687-4616-9796-8CD5E61CD776}" type="presParOf" srcId="{A275DE01-EE28-4DDD-867E-7F0943EE9D16}" destId="{E5CBBCA2-B800-496D-B910-A88EA8A2B85F}" srcOrd="2" destOrd="0" presId="urn:microsoft.com/office/officeart/2005/8/layout/orgChart1"/>
    <dgm:cxn modelId="{1E192217-5060-4170-B5B1-47BFBDB1D348}" type="presParOf" srcId="{5719BB17-993D-4D61-AA46-459C610D19C4}" destId="{3C45A15B-E517-43DD-A8AE-5B7C7029DB84}" srcOrd="2" destOrd="0" presId="urn:microsoft.com/office/officeart/2005/8/layout/orgChart1"/>
    <dgm:cxn modelId="{CD37F1DC-BA53-491D-AB96-7F86733468F3}" type="presParOf" srcId="{9398A23A-A8BE-4ECB-A543-E93B33937147}" destId="{65A23712-D25F-44F3-AE98-9F3864B4433B}" srcOrd="2" destOrd="0" presId="urn:microsoft.com/office/officeart/2005/8/layout/orgChart1"/>
    <dgm:cxn modelId="{D32A887A-C66B-410B-8101-16C0326C3E80}" type="presParOf" srcId="{9398A23A-A8BE-4ECB-A543-E93B33937147}" destId="{A40C8D2F-0FB9-4431-882C-D15EC57D7F0A}" srcOrd="3" destOrd="0" presId="urn:microsoft.com/office/officeart/2005/8/layout/orgChart1"/>
    <dgm:cxn modelId="{D5CEB8FF-13DA-4764-95B1-95397E5F42F6}" type="presParOf" srcId="{A40C8D2F-0FB9-4431-882C-D15EC57D7F0A}" destId="{D1EDE06D-E258-4C62-A13B-19E52192E020}" srcOrd="0" destOrd="0" presId="urn:microsoft.com/office/officeart/2005/8/layout/orgChart1"/>
    <dgm:cxn modelId="{7BCF4D22-93AE-43B7-9CD5-A34632094DB5}" type="presParOf" srcId="{D1EDE06D-E258-4C62-A13B-19E52192E020}" destId="{508FFDE6-E85C-469D-8907-C815794042C4}" srcOrd="0" destOrd="0" presId="urn:microsoft.com/office/officeart/2005/8/layout/orgChart1"/>
    <dgm:cxn modelId="{552D483A-A3F6-4222-B74B-7BFA796CAA7D}" type="presParOf" srcId="{D1EDE06D-E258-4C62-A13B-19E52192E020}" destId="{D836FFC8-FF3C-4D91-AFC9-22FC9C9659F6}" srcOrd="1" destOrd="0" presId="urn:microsoft.com/office/officeart/2005/8/layout/orgChart1"/>
    <dgm:cxn modelId="{CE81ADC1-EBA0-4152-8450-B7B2883E7F45}" type="presParOf" srcId="{A40C8D2F-0FB9-4431-882C-D15EC57D7F0A}" destId="{56567159-D41B-46E2-BC29-1B9DB1EDADEF}" srcOrd="1" destOrd="0" presId="urn:microsoft.com/office/officeart/2005/8/layout/orgChart1"/>
    <dgm:cxn modelId="{9461A319-60DF-41F8-BF22-943FF55BC3BF}" type="presParOf" srcId="{A40C8D2F-0FB9-4431-882C-D15EC57D7F0A}" destId="{483B17D6-B2C4-4C56-9C55-32EE27D76BE3}" srcOrd="2" destOrd="0" presId="urn:microsoft.com/office/officeart/2005/8/layout/orgChart1"/>
    <dgm:cxn modelId="{09E61577-AA2C-419E-96F4-D95A68E2B1C7}" type="presParOf" srcId="{483B17D6-B2C4-4C56-9C55-32EE27D76BE3}" destId="{21FC03F0-F96D-421A-821E-D1B98FA55412}" srcOrd="0" destOrd="0" presId="urn:microsoft.com/office/officeart/2005/8/layout/orgChart1"/>
    <dgm:cxn modelId="{6332ECD2-147C-4438-883A-E7A5F51D4C61}" type="presParOf" srcId="{483B17D6-B2C4-4C56-9C55-32EE27D76BE3}" destId="{E4C7DF22-8E92-4A92-AE83-7BB7711951BE}" srcOrd="1" destOrd="0" presId="urn:microsoft.com/office/officeart/2005/8/layout/orgChart1"/>
    <dgm:cxn modelId="{77C608A5-7EB5-4126-BC94-CF815370EF6C}" type="presParOf" srcId="{E4C7DF22-8E92-4A92-AE83-7BB7711951BE}" destId="{3000A029-A86A-4277-952F-39A92D885325}" srcOrd="0" destOrd="0" presId="urn:microsoft.com/office/officeart/2005/8/layout/orgChart1"/>
    <dgm:cxn modelId="{BEB60978-4507-4482-AA4C-59322EA58C20}" type="presParOf" srcId="{3000A029-A86A-4277-952F-39A92D885325}" destId="{95654166-215F-4B36-9365-80CCF4B405DE}" srcOrd="0" destOrd="0" presId="urn:microsoft.com/office/officeart/2005/8/layout/orgChart1"/>
    <dgm:cxn modelId="{A3C81635-68DA-4938-8616-67B4FCC2D226}" type="presParOf" srcId="{3000A029-A86A-4277-952F-39A92D885325}" destId="{CB461904-4EA7-4E39-844D-97E4FD55461E}" srcOrd="1" destOrd="0" presId="urn:microsoft.com/office/officeart/2005/8/layout/orgChart1"/>
    <dgm:cxn modelId="{D257895B-221B-4189-B568-BC5323800000}" type="presParOf" srcId="{E4C7DF22-8E92-4A92-AE83-7BB7711951BE}" destId="{0462842B-441F-4545-A11F-3153F1F4BF26}" srcOrd="1" destOrd="0" presId="urn:microsoft.com/office/officeart/2005/8/layout/orgChart1"/>
    <dgm:cxn modelId="{CE80A899-A137-4A7F-9FC8-98DBEF0AE9F1}" type="presParOf" srcId="{E4C7DF22-8E92-4A92-AE83-7BB7711951BE}" destId="{E81510E4-1A6E-45F7-B312-B79B5FAC65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BCF03-2591-48A3-B2C2-A867394DDBD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800" kern="1200" dirty="0"/>
            <a:t>Recursos agrícolas</a:t>
          </a:r>
        </a:p>
      </dsp:txBody>
      <dsp:txXfrm>
        <a:off x="0" y="39687"/>
        <a:ext cx="3286125" cy="1971675"/>
      </dsp:txXfrm>
    </dsp:sp>
    <dsp:sp modelId="{A11D5FDB-B060-490E-B837-921DEC9B202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4">
            <a:hueOff val="-2944664"/>
            <a:satOff val="3372"/>
            <a:lumOff val="-1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800" kern="1200" dirty="0"/>
            <a:t>Recursos pesqueros</a:t>
          </a:r>
        </a:p>
      </dsp:txBody>
      <dsp:txXfrm>
        <a:off x="3614737" y="39687"/>
        <a:ext cx="3286125" cy="1971675"/>
      </dsp:txXfrm>
    </dsp:sp>
    <dsp:sp modelId="{C0E938AD-263C-4715-B2AF-AE2277D3C65F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-5889329"/>
            <a:satOff val="6743"/>
            <a:lumOff val="-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800" kern="1200" dirty="0"/>
            <a:t>Recursos mineros</a:t>
          </a:r>
        </a:p>
      </dsp:txBody>
      <dsp:txXfrm>
        <a:off x="7229475" y="39687"/>
        <a:ext cx="3286125" cy="1971675"/>
      </dsp:txXfrm>
    </dsp:sp>
    <dsp:sp modelId="{21BCA3BF-9C18-4027-B29A-1C51618BB166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4">
            <a:hueOff val="-8833993"/>
            <a:satOff val="10115"/>
            <a:lumOff val="-5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800" kern="1200" dirty="0"/>
            <a:t>Recursos forestales</a:t>
          </a:r>
        </a:p>
      </dsp:txBody>
      <dsp:txXfrm>
        <a:off x="0" y="2339975"/>
        <a:ext cx="3286125" cy="1971675"/>
      </dsp:txXfrm>
    </dsp:sp>
    <dsp:sp modelId="{A102B466-D6FC-46F2-B95F-88BA0705F59D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4">
            <a:hueOff val="-11778658"/>
            <a:satOff val="13486"/>
            <a:lumOff val="-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800" kern="1200" dirty="0"/>
            <a:t>Recursos ganaderos</a:t>
          </a:r>
        </a:p>
      </dsp:txBody>
      <dsp:txXfrm>
        <a:off x="3614737" y="2339975"/>
        <a:ext cx="3286125" cy="1971675"/>
      </dsp:txXfrm>
    </dsp:sp>
    <dsp:sp modelId="{0C29BFC1-1C29-4F61-A089-926995718CA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4">
            <a:hueOff val="-14723321"/>
            <a:satOff val="16858"/>
            <a:lumOff val="-96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800" kern="1200" dirty="0"/>
            <a:t>Recursos energéticos</a:t>
          </a:r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C03F0-F96D-421A-821E-D1B98FA55412}">
      <dsp:nvSpPr>
        <dsp:cNvPr id="0" name=""/>
        <dsp:cNvSpPr/>
      </dsp:nvSpPr>
      <dsp:spPr>
        <a:xfrm>
          <a:off x="8488785" y="2769804"/>
          <a:ext cx="221314" cy="1364394"/>
        </a:xfrm>
        <a:custGeom>
          <a:avLst/>
          <a:gdLst/>
          <a:ahLst/>
          <a:cxnLst/>
          <a:rect l="0" t="0" r="0" b="0"/>
          <a:pathLst>
            <a:path>
              <a:moveTo>
                <a:pt x="221314" y="0"/>
              </a:moveTo>
              <a:lnTo>
                <a:pt x="221314" y="1364394"/>
              </a:lnTo>
              <a:lnTo>
                <a:pt x="0" y="13643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23712-D25F-44F3-AE98-9F3864B4433B}">
      <dsp:nvSpPr>
        <dsp:cNvPr id="0" name=""/>
        <dsp:cNvSpPr/>
      </dsp:nvSpPr>
      <dsp:spPr>
        <a:xfrm>
          <a:off x="6159710" y="1668121"/>
          <a:ext cx="1496509" cy="969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569"/>
              </a:lnTo>
              <a:lnTo>
                <a:pt x="1496509" y="9695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7792A-AAEC-49C4-9B8F-2AA7D08B0884}">
      <dsp:nvSpPr>
        <dsp:cNvPr id="0" name=""/>
        <dsp:cNvSpPr/>
      </dsp:nvSpPr>
      <dsp:spPr>
        <a:xfrm>
          <a:off x="4663201" y="3958802"/>
          <a:ext cx="221314" cy="969569"/>
        </a:xfrm>
        <a:custGeom>
          <a:avLst/>
          <a:gdLst/>
          <a:ahLst/>
          <a:cxnLst/>
          <a:rect l="0" t="0" r="0" b="0"/>
          <a:pathLst>
            <a:path>
              <a:moveTo>
                <a:pt x="221314" y="0"/>
              </a:moveTo>
              <a:lnTo>
                <a:pt x="221314" y="969569"/>
              </a:lnTo>
              <a:lnTo>
                <a:pt x="0" y="969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A5A11-2596-4789-B35A-579AE2877245}">
      <dsp:nvSpPr>
        <dsp:cNvPr id="0" name=""/>
        <dsp:cNvSpPr/>
      </dsp:nvSpPr>
      <dsp:spPr>
        <a:xfrm>
          <a:off x="3609322" y="2769804"/>
          <a:ext cx="1275194" cy="837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140"/>
              </a:lnTo>
              <a:lnTo>
                <a:pt x="1275194" y="616140"/>
              </a:lnTo>
              <a:lnTo>
                <a:pt x="1275194" y="8374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1EEC6-38B0-4A5E-9F95-2FB267755861}">
      <dsp:nvSpPr>
        <dsp:cNvPr id="0" name=""/>
        <dsp:cNvSpPr/>
      </dsp:nvSpPr>
      <dsp:spPr>
        <a:xfrm>
          <a:off x="2112812" y="3957664"/>
          <a:ext cx="221314" cy="969569"/>
        </a:xfrm>
        <a:custGeom>
          <a:avLst/>
          <a:gdLst/>
          <a:ahLst/>
          <a:cxnLst/>
          <a:rect l="0" t="0" r="0" b="0"/>
          <a:pathLst>
            <a:path>
              <a:moveTo>
                <a:pt x="221314" y="0"/>
              </a:moveTo>
              <a:lnTo>
                <a:pt x="221314" y="969569"/>
              </a:lnTo>
              <a:lnTo>
                <a:pt x="0" y="969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D2353-8F84-412D-ADEC-AD360FEB4BDC}">
      <dsp:nvSpPr>
        <dsp:cNvPr id="0" name=""/>
        <dsp:cNvSpPr/>
      </dsp:nvSpPr>
      <dsp:spPr>
        <a:xfrm>
          <a:off x="2334127" y="2769804"/>
          <a:ext cx="1275194" cy="837455"/>
        </a:xfrm>
        <a:custGeom>
          <a:avLst/>
          <a:gdLst/>
          <a:ahLst/>
          <a:cxnLst/>
          <a:rect l="0" t="0" r="0" b="0"/>
          <a:pathLst>
            <a:path>
              <a:moveTo>
                <a:pt x="1275194" y="0"/>
              </a:moveTo>
              <a:lnTo>
                <a:pt x="1275194" y="616140"/>
              </a:lnTo>
              <a:lnTo>
                <a:pt x="0" y="616140"/>
              </a:lnTo>
              <a:lnTo>
                <a:pt x="0" y="8374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892FC-7931-423E-A3A7-62BC8CFA9129}">
      <dsp:nvSpPr>
        <dsp:cNvPr id="0" name=""/>
        <dsp:cNvSpPr/>
      </dsp:nvSpPr>
      <dsp:spPr>
        <a:xfrm>
          <a:off x="4663201" y="1668121"/>
          <a:ext cx="1496509" cy="969569"/>
        </a:xfrm>
        <a:custGeom>
          <a:avLst/>
          <a:gdLst/>
          <a:ahLst/>
          <a:cxnLst/>
          <a:rect l="0" t="0" r="0" b="0"/>
          <a:pathLst>
            <a:path>
              <a:moveTo>
                <a:pt x="1496509" y="0"/>
              </a:moveTo>
              <a:lnTo>
                <a:pt x="1496509" y="969569"/>
              </a:lnTo>
              <a:lnTo>
                <a:pt x="0" y="9695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BA25D-E3BD-4E5D-97CE-9E957C620767}">
      <dsp:nvSpPr>
        <dsp:cNvPr id="0" name=""/>
        <dsp:cNvSpPr/>
      </dsp:nvSpPr>
      <dsp:spPr>
        <a:xfrm>
          <a:off x="5105831" y="1250068"/>
          <a:ext cx="2107759" cy="41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Actividad pesquera</a:t>
          </a:r>
        </a:p>
      </dsp:txBody>
      <dsp:txXfrm>
        <a:off x="5105831" y="1250068"/>
        <a:ext cx="2107759" cy="418053"/>
      </dsp:txXfrm>
    </dsp:sp>
    <dsp:sp modelId="{6AA9FEFF-7335-4EFE-B407-2FE74E6EEE27}">
      <dsp:nvSpPr>
        <dsp:cNvPr id="0" name=""/>
        <dsp:cNvSpPr/>
      </dsp:nvSpPr>
      <dsp:spPr>
        <a:xfrm>
          <a:off x="2555442" y="2505576"/>
          <a:ext cx="2107759" cy="264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Pesca extractiva</a:t>
          </a:r>
        </a:p>
      </dsp:txBody>
      <dsp:txXfrm>
        <a:off x="2555442" y="2505576"/>
        <a:ext cx="2107759" cy="264228"/>
      </dsp:txXfrm>
    </dsp:sp>
    <dsp:sp modelId="{05D3A9DA-BE98-450D-8705-6D182B003467}">
      <dsp:nvSpPr>
        <dsp:cNvPr id="0" name=""/>
        <dsp:cNvSpPr/>
      </dsp:nvSpPr>
      <dsp:spPr>
        <a:xfrm>
          <a:off x="1280247" y="3607259"/>
          <a:ext cx="2107759" cy="350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Artesanal</a:t>
          </a:r>
        </a:p>
      </dsp:txBody>
      <dsp:txXfrm>
        <a:off x="1280247" y="3607259"/>
        <a:ext cx="2107759" cy="350404"/>
      </dsp:txXfrm>
    </dsp:sp>
    <dsp:sp modelId="{DDAACCC7-2F65-4A4E-9785-8291DE4C7787}">
      <dsp:nvSpPr>
        <dsp:cNvPr id="0" name=""/>
        <dsp:cNvSpPr/>
      </dsp:nvSpPr>
      <dsp:spPr>
        <a:xfrm>
          <a:off x="5053" y="4400293"/>
          <a:ext cx="2107759" cy="105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Se realiza en embarcaciones pequeñas en zonas cercanas a la costa y está destinada fundamentalmente al consumo del producto fresco</a:t>
          </a:r>
        </a:p>
      </dsp:txBody>
      <dsp:txXfrm>
        <a:off x="5053" y="4400293"/>
        <a:ext cx="2107759" cy="1053879"/>
      </dsp:txXfrm>
    </dsp:sp>
    <dsp:sp modelId="{0FE8F4EB-D571-4974-A8F4-E0F20AB1FD6D}">
      <dsp:nvSpPr>
        <dsp:cNvPr id="0" name=""/>
        <dsp:cNvSpPr/>
      </dsp:nvSpPr>
      <dsp:spPr>
        <a:xfrm>
          <a:off x="3830636" y="3607259"/>
          <a:ext cx="2107759" cy="351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industria</a:t>
          </a:r>
        </a:p>
      </dsp:txBody>
      <dsp:txXfrm>
        <a:off x="3830636" y="3607259"/>
        <a:ext cx="2107759" cy="351542"/>
      </dsp:txXfrm>
    </dsp:sp>
    <dsp:sp modelId="{1A0D1AFE-828D-4E49-BA89-31FF1B9B59F6}">
      <dsp:nvSpPr>
        <dsp:cNvPr id="0" name=""/>
        <dsp:cNvSpPr/>
      </dsp:nvSpPr>
      <dsp:spPr>
        <a:xfrm>
          <a:off x="2555442" y="4401432"/>
          <a:ext cx="2107759" cy="105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Es realizada por grandes embarcaciones que pueden adentrarse en el mar y está destinada principalmente al procesamiento industrial </a:t>
          </a:r>
        </a:p>
      </dsp:txBody>
      <dsp:txXfrm>
        <a:off x="2555442" y="4401432"/>
        <a:ext cx="2107759" cy="1053879"/>
      </dsp:txXfrm>
    </dsp:sp>
    <dsp:sp modelId="{508FFDE6-E85C-469D-8907-C815794042C4}">
      <dsp:nvSpPr>
        <dsp:cNvPr id="0" name=""/>
        <dsp:cNvSpPr/>
      </dsp:nvSpPr>
      <dsp:spPr>
        <a:xfrm>
          <a:off x="7656220" y="2505576"/>
          <a:ext cx="2107759" cy="264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Acuicultura </a:t>
          </a:r>
        </a:p>
      </dsp:txBody>
      <dsp:txXfrm>
        <a:off x="7656220" y="2505576"/>
        <a:ext cx="2107759" cy="264228"/>
      </dsp:txXfrm>
    </dsp:sp>
    <dsp:sp modelId="{95654166-215F-4B36-9365-80CCF4B405DE}">
      <dsp:nvSpPr>
        <dsp:cNvPr id="0" name=""/>
        <dsp:cNvSpPr/>
      </dsp:nvSpPr>
      <dsp:spPr>
        <a:xfrm>
          <a:off x="6381025" y="3607259"/>
          <a:ext cx="2107759" cy="105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Se realiza en grandes piscinas de cultivo y la producción más importante es la del salmón.</a:t>
          </a:r>
        </a:p>
      </dsp:txBody>
      <dsp:txXfrm>
        <a:off x="6381025" y="3607259"/>
        <a:ext cx="2107759" cy="1053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02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67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474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830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98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75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244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42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347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32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600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6479-3B1C-4C42-A27B-CC4FB1ED245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F01A-9383-430A-86EC-DCD250B15A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9029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50" y="169863"/>
            <a:ext cx="9144000" cy="2387600"/>
          </a:xfrm>
        </p:spPr>
        <p:txBody>
          <a:bodyPr/>
          <a:lstStyle/>
          <a:p>
            <a:r>
              <a:rPr lang="es-CL" b="1" dirty="0">
                <a:solidFill>
                  <a:srgbClr val="FF33CC"/>
                </a:solidFill>
              </a:rPr>
              <a:t>Solucionario actividad semana del 04 al 08 de mayo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8150" y="3509963"/>
            <a:ext cx="11410950" cy="2703512"/>
          </a:xfrm>
        </p:spPr>
        <p:txBody>
          <a:bodyPr/>
          <a:lstStyle/>
          <a:p>
            <a:r>
              <a:rPr lang="es-CL" sz="3200" dirty="0"/>
              <a:t>OA 10: </a:t>
            </a:r>
            <a:r>
              <a:rPr lang="es-ES" sz="3200" dirty="0"/>
              <a:t>Reconocer y ubicar en mapas recursos naturales significativos de Chile, como cobre, hierro, recursos marítimos y forestales, entre otros; diferenciar recursos renovables y no renovables y explicar la importancia de cuidarlos en el marco de un desarrollo sostenible.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25171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1160145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es-CL" sz="3600" b="1" dirty="0">
                <a:solidFill>
                  <a:srgbClr val="00B0F0"/>
                </a:solidFill>
              </a:rPr>
              <a:t>En relación con los recursos agrícolas, ¿cuáles son los tipos de cultivos más importantes de Chile?, ¿Cuál es la región natural en la cual está más presente estos recursos? </a:t>
            </a:r>
            <a:endParaRPr lang="es-CL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91839"/>
              </p:ext>
            </p:extLst>
          </p:nvPr>
        </p:nvGraphicFramePr>
        <p:xfrm>
          <a:off x="0" y="1615016"/>
          <a:ext cx="7334250" cy="499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5334">
                <a:tc>
                  <a:txBody>
                    <a:bodyPr/>
                    <a:lstStyle/>
                    <a:p>
                      <a:r>
                        <a:rPr lang="es-CL" dirty="0"/>
                        <a:t>Los cultivos anuales:</a:t>
                      </a:r>
                    </a:p>
                    <a:p>
                      <a:r>
                        <a:rPr lang="es-CL" dirty="0"/>
                        <a:t>incluyen cereales, leguminosas, tubérculos y cultivos industriales (especies que deben pasar por un proceso industrial antes de ser consumidas).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Las hortalizas: incluyen cereales, leguminosas, tubérculos y cultivos industriales (especies que deben pasar por un proceso industrial antes de ser consumidas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Los viñedos:  Las plantaciones de vid (planta de la uva) son relevantes para la actividad vitivinícola.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Los frutales:</a:t>
                      </a:r>
                      <a:r>
                        <a:rPr lang="es-CL" baseline="0" dirty="0"/>
                        <a:t> </a:t>
                      </a:r>
                      <a:r>
                        <a:rPr lang="es-CL" dirty="0"/>
                        <a:t>son variadas y entre las más importantes se encuentran manzanas y naranjas.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Los cultivos destinados al forraje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4650" y="1085850"/>
            <a:ext cx="1504950" cy="5219700"/>
          </a:xfrm>
          <a:prstGeom prst="rect">
            <a:avLst/>
          </a:prstGeom>
        </p:spPr>
      </p:pic>
      <p:sp>
        <p:nvSpPr>
          <p:cNvPr id="7" name="Flecha izquierda 6"/>
          <p:cNvSpPr/>
          <p:nvPr/>
        </p:nvSpPr>
        <p:spPr>
          <a:xfrm>
            <a:off x="9829800" y="3124200"/>
            <a:ext cx="5715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redondeado 7"/>
          <p:cNvSpPr/>
          <p:nvPr/>
        </p:nvSpPr>
        <p:spPr>
          <a:xfrm>
            <a:off x="7513428" y="2476005"/>
            <a:ext cx="2249697" cy="23631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Las zonas naturales en las cuales se concentra la actividad forestal  es la zona centro y sur.</a:t>
            </a:r>
          </a:p>
        </p:txBody>
      </p:sp>
    </p:spTree>
    <p:extLst>
      <p:ext uri="{BB962C8B-B14F-4D97-AF65-F5344CB8AC3E}">
        <p14:creationId xmlns:p14="http://schemas.microsoft.com/office/powerpoint/2010/main" val="98535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FA77453-CFEA-4DC2-A379-4019AF84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s-CL" sz="4000" b="1">
                <a:solidFill>
                  <a:srgbClr val="FFFFFF"/>
                </a:solidFill>
              </a:rPr>
              <a:t>¿Qué es el desarrollo sustentable?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C974BE-AB40-46BA-8777-BA10F5F4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s-CL" sz="2400"/>
              <a:t>El desarrollo sustentable se da cuando se satisfacen las necesidades actuales sin comprometer la capacidad de las generaciones futuras para satisfacer las propias, es un cuidado de los recursos, y por ende del medioambiente. </a:t>
            </a:r>
          </a:p>
        </p:txBody>
      </p:sp>
      <p:pic>
        <p:nvPicPr>
          <p:cNvPr id="1026" name="Picture 2" descr="DESARROLLO SUSTENTABLE Y RESPONSABILIDAD SOCIAL EMPRESARIAL. – La ...">
            <a:extLst>
              <a:ext uri="{FF2B5EF4-FFF2-40B4-BE49-F238E27FC236}">
                <a16:creationId xmlns:a16="http://schemas.microsoft.com/office/drawing/2014/main" id="{E0219C36-7D24-48E3-92DA-40CA583E3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6" r="5073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0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>
                <a:solidFill>
                  <a:srgbClr val="00B0F0"/>
                </a:solidFill>
              </a:rPr>
              <a:t>¿Qué son los recursos naturales, y cuáles son los que se encuentran disponibles en el territorio chileno?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Son recursos que obtenemos de la naturaleza y que el ser humano utiliza para satisfacer sus necesidades.</a:t>
            </a:r>
          </a:p>
          <a:p>
            <a:r>
              <a:rPr lang="es-CL" dirty="0"/>
              <a:t>A lo largo del territorio chileno encontramos:</a:t>
            </a:r>
          </a:p>
          <a:p>
            <a:pPr>
              <a:buFontTx/>
              <a:buChar char="-"/>
            </a:pPr>
            <a:r>
              <a:rPr lang="es-CL" dirty="0"/>
              <a:t>Recursos agrícolas</a:t>
            </a:r>
          </a:p>
          <a:p>
            <a:pPr>
              <a:buFontTx/>
              <a:buChar char="-"/>
            </a:pPr>
            <a:r>
              <a:rPr lang="es-CL" dirty="0"/>
              <a:t>Recursos mineros</a:t>
            </a:r>
          </a:p>
          <a:p>
            <a:pPr>
              <a:buFontTx/>
              <a:buChar char="-"/>
            </a:pPr>
            <a:r>
              <a:rPr lang="es-CL" dirty="0"/>
              <a:t>Recursos pesqueros</a:t>
            </a:r>
          </a:p>
          <a:p>
            <a:pPr>
              <a:buFontTx/>
              <a:buChar char="-"/>
            </a:pPr>
            <a:r>
              <a:rPr lang="es-CL" dirty="0"/>
              <a:t>Recursos energéticos </a:t>
            </a:r>
          </a:p>
          <a:p>
            <a:pPr>
              <a:buFontTx/>
              <a:buChar char="-"/>
            </a:pPr>
            <a:r>
              <a:rPr lang="es-CL" dirty="0"/>
              <a:t>Recursos ganaderos</a:t>
            </a:r>
          </a:p>
          <a:p>
            <a:pPr>
              <a:buFontTx/>
              <a:buChar char="-"/>
            </a:pPr>
            <a:r>
              <a:rPr lang="es-CL" dirty="0"/>
              <a:t>Recursos forestales</a:t>
            </a:r>
          </a:p>
        </p:txBody>
      </p:sp>
    </p:spTree>
    <p:extLst>
      <p:ext uri="{BB962C8B-B14F-4D97-AF65-F5344CB8AC3E}">
        <p14:creationId xmlns:p14="http://schemas.microsoft.com/office/powerpoint/2010/main" val="348012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05983" y="335411"/>
            <a:ext cx="113800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una diferenciaci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recursos naturales en relaci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con su capacidad </a:t>
            </a:r>
            <a:b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renovaci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n, esta es RENOVABLE y NO RENOVABLES. </a:t>
            </a:r>
            <a:b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la informaci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disponible en p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gina 28, complete el siguiente cuadro</a:t>
            </a:r>
            <a:r>
              <a: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s-CL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849957"/>
              </p:ext>
            </p:extLst>
          </p:nvPr>
        </p:nvGraphicFramePr>
        <p:xfrm>
          <a:off x="1192192" y="2152892"/>
          <a:ext cx="9491241" cy="4548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5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5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4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Categoría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Recursos naturales renovables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Recursos naturales no renovables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Definición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Tienen la facultad de regenerarse, aunque algunos lo hacen a mayor velocidad que otros. Estos recursos no deben ser sobreexplotados, ya que algunos corren el riesgo de agotarse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 explotación supera su capacidad de regeneración, por lo que tienden a agotarse. Los minerales son un buen ejemplo de ello, pues para su renovación natural se necesitan miles e incluso millones de años.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14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Ejemplos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suelo, los recursos hídricos, los peces, los bosques, la radicación solar, entre otros.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Minerales metálicos, como el cobre y el hierro, entre otros; no metálicos, como la sal, el yeso y otros; y minerales de origen fósil, como el petróleo y el carbón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81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solidFill>
                  <a:srgbClr val="FFFF00"/>
                </a:solidFill>
              </a:rPr>
              <a:t>También existe una categorización en relación con el uso que les da el ser humano, estos son:</a:t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8548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0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2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b="1" dirty="0">
                <a:solidFill>
                  <a:srgbClr val="FFC000"/>
                </a:solidFill>
              </a:rPr>
              <a:t>De acuerdo con los recursos mineros, ¿Cuál es la gran importancia que tiene la actividad minera para el país (relaciónelo con el cobre) y cuál es la región del país en la cual más se relaciona esa actividad?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294" y="2010819"/>
            <a:ext cx="5747795" cy="47372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dirty="0"/>
              <a:t>La gran importancia que tiene la actividad minera en Chile está relacionada con la gran disponibilidad que existe en el territorio nacional. Sobretodo la extracción y exportación del cobre, que significa grandes utilidades económicas.</a:t>
            </a:r>
          </a:p>
          <a:p>
            <a:pPr algn="just"/>
            <a:r>
              <a:rPr lang="es-CL" dirty="0"/>
              <a:t>Esto se conoce como “gran minería”, esto quiere decir la explotación a nivel industrial.</a:t>
            </a:r>
          </a:p>
          <a:p>
            <a:pPr algn="just"/>
            <a:r>
              <a:rPr lang="es-CL" dirty="0"/>
              <a:t>La región del país en la cual se desarrolla más esta actividad económica es la región de Antofagasta.</a:t>
            </a:r>
          </a:p>
        </p:txBody>
      </p:sp>
      <p:pic>
        <p:nvPicPr>
          <p:cNvPr id="3074" name="Picture 2" descr="Minería a cielo abierto y sus impactos en el medio ambient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876" y="2355971"/>
            <a:ext cx="6159124" cy="346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58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9514" y="0"/>
            <a:ext cx="9999562" cy="757619"/>
          </a:xfrm>
        </p:spPr>
        <p:txBody>
          <a:bodyPr/>
          <a:lstStyle/>
          <a:p>
            <a:r>
              <a:rPr lang="es-CL" b="1"/>
              <a:t>¿Cómo se clasifica la actividad pesquera? </a:t>
            </a:r>
            <a:endParaRPr lang="es-CL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17641248"/>
              </p:ext>
            </p:extLst>
          </p:nvPr>
        </p:nvGraphicFramePr>
        <p:xfrm>
          <a:off x="0" y="7938"/>
          <a:ext cx="9769033" cy="6705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 descr="MALA PESCA, LA DEPREDACIÓN PESQUERA EN CHILE - DOCUMENTAL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4" descr="MALA PESCA, LA DEPREDACIÓN PESQUERA EN CHILE - DOCUMENTAL - YouTub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0315" y="4537276"/>
            <a:ext cx="4471686" cy="23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5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0011" y="532584"/>
            <a:ext cx="115546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relaci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con los recursos forestales (p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32), 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la silvicultura?, 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cu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o cu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b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C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zona(s) natural(es) se concentra la actividad forestal? Complete el siguiente cuadro:</a:t>
            </a:r>
            <a:endParaRPr kumimoji="0" lang="es-CL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80248"/>
              </p:ext>
            </p:extLst>
          </p:nvPr>
        </p:nvGraphicFramePr>
        <p:xfrm>
          <a:off x="641127" y="4334494"/>
          <a:ext cx="6270312" cy="23869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35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5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3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Especies Nativas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Especies plantaciones forestales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5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- La </a:t>
                      </a:r>
                      <a:r>
                        <a:rPr lang="es-CL" sz="1600" dirty="0" err="1">
                          <a:effectLst/>
                        </a:rPr>
                        <a:t>lenga</a:t>
                      </a:r>
                      <a:endParaRPr lang="es-CL" sz="1600" dirty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baseline="0" dirty="0">
                          <a:effectLst/>
                        </a:rPr>
                        <a:t>E</a:t>
                      </a:r>
                      <a:r>
                        <a:rPr lang="es-CL" sz="1600" dirty="0">
                          <a:effectLst/>
                        </a:rPr>
                        <a:t>l raulí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dirty="0">
                          <a:effectLst/>
                        </a:rPr>
                        <a:t>El </a:t>
                      </a:r>
                      <a:r>
                        <a:rPr lang="es-CL" sz="1600" dirty="0" err="1">
                          <a:effectLst/>
                        </a:rPr>
                        <a:t>coigüe</a:t>
                      </a:r>
                      <a:endParaRPr lang="es-CL" sz="1600" dirty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dirty="0">
                          <a:effectLst/>
                        </a:rPr>
                        <a:t>El roble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dirty="0">
                          <a:effectLst/>
                        </a:rPr>
                        <a:t>El alerce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dirty="0">
                          <a:effectLst/>
                        </a:rPr>
                        <a:t>La araucaria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baseline="0" dirty="0">
                          <a:effectLst/>
                        </a:rPr>
                        <a:t>P</a:t>
                      </a:r>
                      <a:r>
                        <a:rPr lang="es-CL" sz="1400" dirty="0">
                          <a:effectLst/>
                        </a:rPr>
                        <a:t>ino radiata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dirty="0">
                          <a:effectLst/>
                        </a:rPr>
                        <a:t>Eucalipto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dirty="0">
                          <a:effectLst/>
                        </a:rPr>
                        <a:t>Tamarugo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dirty="0">
                          <a:effectLst/>
                        </a:rPr>
                        <a:t>Pino </a:t>
                      </a:r>
                      <a:r>
                        <a:rPr lang="es-CL" sz="1400" dirty="0" err="1">
                          <a:effectLst/>
                        </a:rPr>
                        <a:t>oregón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Elipse 5"/>
          <p:cNvSpPr/>
          <p:nvPr/>
        </p:nvSpPr>
        <p:spPr>
          <a:xfrm>
            <a:off x="285008" y="1650670"/>
            <a:ext cx="2956955" cy="2363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La silvicultura es la explotación de los recursos forestales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653" y="1363581"/>
            <a:ext cx="1609725" cy="5153025"/>
          </a:xfrm>
          <a:prstGeom prst="rect">
            <a:avLst/>
          </a:prstGeom>
        </p:spPr>
      </p:pic>
      <p:sp>
        <p:nvSpPr>
          <p:cNvPr id="8" name="Flecha izquierda 7"/>
          <p:cNvSpPr/>
          <p:nvPr/>
        </p:nvSpPr>
        <p:spPr>
          <a:xfrm>
            <a:off x="9678390" y="3800104"/>
            <a:ext cx="593766" cy="534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7220197" y="3040083"/>
            <a:ext cx="2249697" cy="23631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Las zonas naturales en las cuales se concentra la actividad forestal  es la zona centro y sur.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867" y="1776980"/>
            <a:ext cx="3339834" cy="1894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2697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24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 </a:t>
            </a:r>
            <a:r>
              <a:rPr lang="es-CL" b="1" dirty="0">
                <a:solidFill>
                  <a:srgbClr val="FF0000"/>
                </a:solidFill>
              </a:rPr>
              <a:t>Complete el siguiente mapa conceptual relacionado con los recursos energéticos de Chile</a:t>
            </a: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050" y="1504950"/>
            <a:ext cx="10706100" cy="5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e 4"/>
          <p:cNvSpPr/>
          <p:nvPr/>
        </p:nvSpPr>
        <p:spPr>
          <a:xfrm>
            <a:off x="927847" y="2931459"/>
            <a:ext cx="2501153" cy="63201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/>
              <a:t>CONVENCIONALES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8955742" y="2931459"/>
            <a:ext cx="2030506" cy="6320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NO CONVENCIONALES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27847" y="4854388"/>
            <a:ext cx="4612341" cy="16136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s-CL" sz="2000" dirty="0"/>
              <a:t>GAS NATURAL</a:t>
            </a:r>
          </a:p>
          <a:p>
            <a:pPr marL="342900" indent="-342900">
              <a:buAutoNum type="arabicPeriod"/>
            </a:pPr>
            <a:r>
              <a:rPr lang="es-CL" sz="2000" dirty="0"/>
              <a:t>EL CARBÓN </a:t>
            </a:r>
          </a:p>
          <a:p>
            <a:pPr marL="342900" indent="-342900">
              <a:buAutoNum type="arabicPeriod"/>
            </a:pPr>
            <a:r>
              <a:rPr lang="es-CL" sz="2000" dirty="0"/>
              <a:t>EL PETRÓLEO</a:t>
            </a:r>
          </a:p>
          <a:p>
            <a:pPr marL="342900" indent="-342900">
              <a:buAutoNum type="arabicPeriod"/>
            </a:pPr>
            <a:r>
              <a:rPr lang="es-CL" sz="2000" dirty="0"/>
              <a:t>ENERGÍA HIDROELÉCTRICA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707842" y="4854387"/>
            <a:ext cx="4495800" cy="16136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s-CL" sz="2000" dirty="0"/>
              <a:t>ENERGÍA EÓLICA</a:t>
            </a:r>
          </a:p>
          <a:p>
            <a:pPr marL="342900" indent="-342900">
              <a:buAutoNum type="arabicPeriod"/>
            </a:pPr>
            <a:r>
              <a:rPr lang="es-CL" sz="2000" dirty="0"/>
              <a:t>ENERGÍA SOLAR</a:t>
            </a:r>
          </a:p>
          <a:p>
            <a:pPr marL="342900" indent="-342900">
              <a:buAutoNum type="arabicPeriod"/>
            </a:pPr>
            <a:r>
              <a:rPr lang="es-CL" sz="2000" dirty="0"/>
              <a:t>ENERGÍA GEOTÉRMICA</a:t>
            </a:r>
          </a:p>
          <a:p>
            <a:pPr marL="342900" indent="-342900">
              <a:buAutoNum type="arabicPeriod"/>
            </a:pPr>
            <a:r>
              <a:rPr lang="es-CL" sz="2000" dirty="0"/>
              <a:t>ENERGÍA DE BIOMASA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8059" y="-19050"/>
            <a:ext cx="2173941" cy="25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740" y="109630"/>
            <a:ext cx="11999259" cy="1325563"/>
          </a:xfrm>
        </p:spPr>
        <p:txBody>
          <a:bodyPr>
            <a:normAutofit/>
          </a:bodyPr>
          <a:lstStyle/>
          <a:p>
            <a:pPr algn="ctr"/>
            <a:r>
              <a:rPr lang="es-CL"/>
              <a:t>En cuanto a los recursos ganaderos, ¿Cuáles son las especies animales que entran en esta categoría?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52519"/>
            <a:ext cx="8444753" cy="4351338"/>
          </a:xfrm>
        </p:spPr>
        <p:txBody>
          <a:bodyPr/>
          <a:lstStyle/>
          <a:p>
            <a:r>
              <a:rPr lang="es-CL"/>
              <a:t>ESPECIES:</a:t>
            </a:r>
          </a:p>
          <a:p>
            <a:endParaRPr lang="es-CL"/>
          </a:p>
          <a:p>
            <a:pPr marL="0" indent="0">
              <a:buNone/>
            </a:pPr>
            <a:endParaRPr lang="es-CL"/>
          </a:p>
          <a:p>
            <a:r>
              <a:rPr lang="es-CL"/>
              <a:t>Las actividades ganaderas más importantes son la bovina, la porcina, la ovina, la caprina y la avícola. </a:t>
            </a:r>
          </a:p>
          <a:p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8876"/>
              </p:ext>
            </p:extLst>
          </p:nvPr>
        </p:nvGraphicFramePr>
        <p:xfrm>
          <a:off x="0" y="2413995"/>
          <a:ext cx="8331198" cy="665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381">
                <a:tc>
                  <a:txBody>
                    <a:bodyPr/>
                    <a:lstStyle/>
                    <a:p>
                      <a:r>
                        <a:rPr lang="es-CL"/>
                        <a:t>MAMIFEROS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/>
                        <a:t>AVES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/>
                        <a:t>ABEJAS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9" y="1435193"/>
            <a:ext cx="2061276" cy="5455404"/>
          </a:xfrm>
          <a:prstGeom prst="rect">
            <a:avLst/>
          </a:prstGeom>
        </p:spPr>
      </p:pic>
      <p:pic>
        <p:nvPicPr>
          <p:cNvPr id="5122" name="Picture 2" descr="Gallina negra Gratis Dibujos Animados Imágene｜Illustoon 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457" y="5302736"/>
            <a:ext cx="1206592" cy="120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Apícola Valladolid - Inicio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921" y="5302736"/>
            <a:ext cx="1402193" cy="140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9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Office PowerPoint</Application>
  <PresentationFormat>Panorámica</PresentationFormat>
  <Paragraphs>85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Solucionario actividad semana del 04 al 08 de mayo</vt:lpstr>
      <vt:lpstr>¿Qué son los recursos naturales, y cuáles son los que se encuentran disponibles en el territorio chileno? </vt:lpstr>
      <vt:lpstr>Existe una diferenciación de los recursos naturales en relación con su capacidad  de renovación, esta es RENOVABLE y NO RENOVABLES.  De acuerdo con la información disponible en página 28, complete el siguiente cuadro:</vt:lpstr>
      <vt:lpstr>También existe una categorización en relación con el uso que les da el ser humano, estos son: </vt:lpstr>
      <vt:lpstr>De acuerdo con los recursos mineros, ¿Cuál es la gran importancia que tiene la actividad minera para el país (relaciónelo con el cobre) y cuál es la región del país en la cual más se relaciona esa actividad? </vt:lpstr>
      <vt:lpstr>¿Cómo se clasifica la actividad pesquera? </vt:lpstr>
      <vt:lpstr>En relación con los recursos forestales (pág. 32), ¿Qué es la silvicultura?, ¿en cuál o cuáles  zona(s) natural(es) se concentra la actividad forestal? Complete el siguiente cuadro:</vt:lpstr>
      <vt:lpstr> Complete el siguiente mapa conceptual relacionado con los recursos energéticos de Chile</vt:lpstr>
      <vt:lpstr>En cuanto a los recursos ganaderos, ¿Cuáles son las especies animales que entran en esta categoría?</vt:lpstr>
      <vt:lpstr>En relación con los recursos agrícolas, ¿cuáles son los tipos de cultivos más importantes de Chile?, ¿Cuál es la región natural en la cual está más presente estos recursos? </vt:lpstr>
      <vt:lpstr>¿Qué es el desarrollo sustentable?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Solucionario actividad semana del 04 al 08 de mayo</dc:title>
  <dc:creator>Dalila Tatiana</dc:creator>
  <cp:lastModifiedBy>Dalila Tatiana</cp:lastModifiedBy>
  <cp:revision>1</cp:revision>
  <dcterms:created xsi:type="dcterms:W3CDTF">2020-05-08T05:33:48Z</dcterms:created>
  <dcterms:modified xsi:type="dcterms:W3CDTF">2020-05-08T05:52:19Z</dcterms:modified>
</cp:coreProperties>
</file>