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4/29/2020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6EA31-7ACF-4747-8696-4F3A264C8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Unit 1</a:t>
            </a:r>
            <a:br>
              <a:rPr lang="en-US" dirty="0"/>
            </a:br>
            <a:r>
              <a:rPr lang="en-US" dirty="0"/>
              <a:t>“My clothes”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2579AA-84E9-40E8-A103-C4263C71E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200" dirty="0"/>
              <a:t>Semana del 04 al 08 de mayo</a:t>
            </a:r>
          </a:p>
          <a:p>
            <a:pPr algn="ctr"/>
            <a:r>
              <a:rPr lang="en-US" sz="2200" dirty="0"/>
              <a:t>Miss Tamara Sanhueza</a:t>
            </a:r>
          </a:p>
          <a:p>
            <a:pPr algn="ctr"/>
            <a:r>
              <a:rPr lang="en-US" sz="2200" dirty="0"/>
              <a:t>English department</a:t>
            </a:r>
          </a:p>
          <a:p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C01B7FC-1C22-4672-8A31-D3714D055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0000" l="8654" r="91346">
                        <a14:foregroundMark x1="10791" y1="17143" x2="8654" y2="20714"/>
                        <a14:foregroundMark x1="12500" y1="14286" x2="10791" y2="17143"/>
                        <a14:foregroundMark x1="50000" y1="7857" x2="50000" y2="5714"/>
                        <a14:foregroundMark x1="89616" y1="17857" x2="91346" y2="18571"/>
                        <a14:foregroundMark x1="82692" y1="15000" x2="89616" y2="17857"/>
                        <a14:backgroundMark x1="22115" y1="17143" x2="22115" y2="17143"/>
                        <a14:backgroundMark x1="41346" y1="15714" x2="41346" y2="15714"/>
                        <a14:backgroundMark x1="55769" y1="16429" x2="55769" y2="16429"/>
                        <a14:backgroundMark x1="79808" y1="17857" x2="79808" y2="17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61" y="0"/>
            <a:ext cx="1270332" cy="17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9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DBAE6-2D9B-44EB-B989-B84050B7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date in English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0978CE-F4FA-418F-9EED-1CD4BC2A0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Writing the date in English is like Math.</a:t>
            </a:r>
          </a:p>
        </p:txBody>
      </p:sp>
      <p:pic>
        <p:nvPicPr>
          <p:cNvPr id="1026" name="Picture 2" descr="Matematicas GIFs | Tenor">
            <a:extLst>
              <a:ext uri="{FF2B5EF4-FFF2-40B4-BE49-F238E27FC236}">
                <a16:creationId xmlns:a16="http://schemas.microsoft.com/office/drawing/2014/main" id="{F560CB1D-61E0-4F97-9D0A-140337344A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86" y="2972554"/>
            <a:ext cx="3446394" cy="32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12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80760-E1E5-4B84-82B0-10F57C05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4</a:t>
            </a:r>
            <a:r>
              <a:rPr lang="en-US" baseline="30000" dirty="0"/>
              <a:t>th</a:t>
            </a:r>
            <a:r>
              <a:rPr lang="en-US" dirty="0"/>
              <a:t> to May 8th, 2020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FFBFB-407E-4C4D-8C35-9A3EC056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To write the date in English</a:t>
            </a:r>
          </a:p>
          <a:p>
            <a:r>
              <a:rPr lang="en-US" dirty="0"/>
              <a:t>Ability: Writing.</a:t>
            </a:r>
          </a:p>
          <a:p>
            <a:r>
              <a:rPr lang="en-US" dirty="0"/>
              <a:t>Attitude: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191771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A68E6D-1BB4-4815-9F63-54594F3B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rgbClr val="FF0000"/>
                </a:solidFill>
              </a:rPr>
              <a:t>Day of the week </a:t>
            </a:r>
            <a:r>
              <a:rPr lang="en-US" sz="2600" dirty="0"/>
              <a:t>+ </a:t>
            </a:r>
            <a:r>
              <a:rPr lang="en-US" sz="2600" dirty="0">
                <a:solidFill>
                  <a:srgbClr val="00B050"/>
                </a:solidFill>
              </a:rPr>
              <a:t>Month</a:t>
            </a:r>
            <a:r>
              <a:rPr lang="en-US" sz="2600" dirty="0"/>
              <a:t> + </a:t>
            </a:r>
            <a:r>
              <a:rPr lang="en-US" sz="2600" dirty="0">
                <a:solidFill>
                  <a:srgbClr val="7030A0"/>
                </a:solidFill>
              </a:rPr>
              <a:t>Number (</a:t>
            </a:r>
            <a:r>
              <a:rPr lang="en-US" sz="2600" dirty="0" err="1">
                <a:solidFill>
                  <a:srgbClr val="7030A0"/>
                </a:solidFill>
              </a:rPr>
              <a:t>st</a:t>
            </a:r>
            <a:r>
              <a:rPr lang="en-US" sz="2600" dirty="0">
                <a:solidFill>
                  <a:srgbClr val="7030A0"/>
                </a:solidFill>
              </a:rPr>
              <a:t> – </a:t>
            </a:r>
            <a:r>
              <a:rPr lang="en-US" sz="2600" dirty="0" err="1">
                <a:solidFill>
                  <a:srgbClr val="7030A0"/>
                </a:solidFill>
              </a:rPr>
              <a:t>nd</a:t>
            </a:r>
            <a:r>
              <a:rPr lang="en-US" sz="2600" dirty="0">
                <a:solidFill>
                  <a:srgbClr val="7030A0"/>
                </a:solidFill>
              </a:rPr>
              <a:t> – </a:t>
            </a:r>
            <a:r>
              <a:rPr lang="en-US" sz="2600" dirty="0" err="1">
                <a:solidFill>
                  <a:srgbClr val="7030A0"/>
                </a:solidFill>
              </a:rPr>
              <a:t>rd</a:t>
            </a:r>
            <a:r>
              <a:rPr lang="en-US" sz="2600" dirty="0">
                <a:solidFill>
                  <a:srgbClr val="7030A0"/>
                </a:solidFill>
              </a:rPr>
              <a:t> – </a:t>
            </a:r>
            <a:r>
              <a:rPr lang="en-US" sz="2600" dirty="0" err="1">
                <a:solidFill>
                  <a:srgbClr val="7030A0"/>
                </a:solidFill>
              </a:rPr>
              <a:t>th</a:t>
            </a:r>
            <a:r>
              <a:rPr lang="en-US" sz="2600" dirty="0">
                <a:solidFill>
                  <a:srgbClr val="7030A0"/>
                </a:solidFill>
              </a:rPr>
              <a:t>) </a:t>
            </a:r>
            <a:r>
              <a:rPr lang="en-US" sz="2600" dirty="0"/>
              <a:t>+ </a:t>
            </a:r>
            <a:r>
              <a:rPr lang="en-US" sz="2600" dirty="0">
                <a:solidFill>
                  <a:srgbClr val="FFC000"/>
                </a:solidFill>
              </a:rPr>
              <a:t>Year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2AF17D1-C232-4EFE-A070-96CA6982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make it simple…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174209-3C26-44A4-920F-DB8F75A8D31A}"/>
              </a:ext>
            </a:extLst>
          </p:cNvPr>
          <p:cNvSpPr txBox="1"/>
          <p:nvPr/>
        </p:nvSpPr>
        <p:spPr>
          <a:xfrm>
            <a:off x="1192696" y="3087757"/>
            <a:ext cx="9929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For example: </a:t>
            </a:r>
          </a:p>
          <a:p>
            <a:r>
              <a:rPr lang="en-US" sz="4400" dirty="0">
                <a:solidFill>
                  <a:srgbClr val="FF0000"/>
                </a:solidFill>
              </a:rPr>
              <a:t>Monday</a:t>
            </a:r>
            <a:r>
              <a:rPr lang="en-US" sz="4400" dirty="0"/>
              <a:t>, </a:t>
            </a:r>
            <a:r>
              <a:rPr lang="en-US" sz="4400" dirty="0">
                <a:solidFill>
                  <a:srgbClr val="00B050"/>
                </a:solidFill>
              </a:rPr>
              <a:t>May </a:t>
            </a:r>
            <a:r>
              <a:rPr lang="en-US" sz="4400" dirty="0">
                <a:solidFill>
                  <a:srgbClr val="7030A0"/>
                </a:solidFill>
              </a:rPr>
              <a:t>04</a:t>
            </a:r>
            <a:r>
              <a:rPr lang="en-US" sz="4400" baseline="30000" dirty="0">
                <a:solidFill>
                  <a:srgbClr val="7030A0"/>
                </a:solidFill>
              </a:rPr>
              <a:t>th</a:t>
            </a:r>
            <a:r>
              <a:rPr lang="en-US" sz="4400" dirty="0"/>
              <a:t>, </a:t>
            </a:r>
            <a:r>
              <a:rPr lang="en-US" sz="4400" dirty="0">
                <a:solidFill>
                  <a:srgbClr val="FFC000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20972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31166-CE13-469C-A95D-CA0642E05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993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make it simple…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6E11A2-7EDC-4700-860E-603934E01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97496"/>
            <a:ext cx="10058400" cy="967409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u="sng" dirty="0">
                <a:solidFill>
                  <a:srgbClr val="FF0000"/>
                </a:solidFill>
              </a:rPr>
              <a:t>Monday, May 04</a:t>
            </a:r>
            <a:r>
              <a:rPr lang="en-US" sz="6000" u="sng" baseline="30000" dirty="0">
                <a:solidFill>
                  <a:srgbClr val="FF0000"/>
                </a:solidFill>
              </a:rPr>
              <a:t>th</a:t>
            </a:r>
            <a:r>
              <a:rPr lang="en-US" sz="6000" u="sng" dirty="0">
                <a:solidFill>
                  <a:srgbClr val="FF0000"/>
                </a:solidFill>
              </a:rPr>
              <a:t>, 2020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FAE63C8-0426-40BF-8E8D-56B7E4377024}"/>
              </a:ext>
            </a:extLst>
          </p:cNvPr>
          <p:cNvSpPr txBox="1"/>
          <p:nvPr/>
        </p:nvSpPr>
        <p:spPr>
          <a:xfrm>
            <a:off x="1457739" y="3054932"/>
            <a:ext cx="27564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Monday</a:t>
            </a:r>
          </a:p>
          <a:p>
            <a:pPr algn="ctr"/>
            <a:r>
              <a:rPr lang="en-US" sz="3200" dirty="0"/>
              <a:t>Tuesday</a:t>
            </a:r>
          </a:p>
          <a:p>
            <a:pPr algn="ctr"/>
            <a:r>
              <a:rPr lang="en-US" sz="3200" dirty="0"/>
              <a:t>Wednesday</a:t>
            </a:r>
          </a:p>
          <a:p>
            <a:pPr algn="ctr"/>
            <a:r>
              <a:rPr lang="en-US" sz="3200" dirty="0"/>
              <a:t>Thursday</a:t>
            </a:r>
          </a:p>
          <a:p>
            <a:pPr algn="ctr"/>
            <a:r>
              <a:rPr lang="en-US" sz="3200" dirty="0"/>
              <a:t>Friday</a:t>
            </a:r>
          </a:p>
          <a:p>
            <a:pPr algn="ctr"/>
            <a:r>
              <a:rPr lang="en-US" sz="3200" dirty="0"/>
              <a:t>Saturday</a:t>
            </a:r>
          </a:p>
          <a:p>
            <a:pPr algn="ctr"/>
            <a:r>
              <a:rPr lang="en-US" sz="3200" dirty="0"/>
              <a:t>Sunday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6D2FCD-732C-4DEF-8DFF-388D58E14632}"/>
              </a:ext>
            </a:extLst>
          </p:cNvPr>
          <p:cNvSpPr txBox="1"/>
          <p:nvPr/>
        </p:nvSpPr>
        <p:spPr>
          <a:xfrm>
            <a:off x="4850296" y="2808710"/>
            <a:ext cx="17890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January</a:t>
            </a:r>
          </a:p>
          <a:p>
            <a:pPr algn="ctr"/>
            <a:r>
              <a:rPr lang="en-US" sz="2000" dirty="0"/>
              <a:t>February</a:t>
            </a:r>
          </a:p>
          <a:p>
            <a:pPr algn="ctr"/>
            <a:r>
              <a:rPr lang="en-US" sz="2000" dirty="0"/>
              <a:t>March</a:t>
            </a:r>
          </a:p>
          <a:p>
            <a:pPr algn="ctr"/>
            <a:r>
              <a:rPr lang="en-US" sz="2000" dirty="0"/>
              <a:t>April</a:t>
            </a:r>
          </a:p>
          <a:p>
            <a:pPr algn="ctr"/>
            <a:r>
              <a:rPr lang="en-US" sz="2000" dirty="0"/>
              <a:t>May</a:t>
            </a:r>
          </a:p>
          <a:p>
            <a:pPr algn="ctr"/>
            <a:r>
              <a:rPr lang="en-US" sz="2000" dirty="0"/>
              <a:t>June</a:t>
            </a:r>
          </a:p>
          <a:p>
            <a:pPr algn="ctr"/>
            <a:r>
              <a:rPr lang="en-US" sz="2000" dirty="0"/>
              <a:t>July</a:t>
            </a:r>
          </a:p>
          <a:p>
            <a:pPr algn="ctr"/>
            <a:r>
              <a:rPr lang="en-US" sz="2000" dirty="0"/>
              <a:t>August</a:t>
            </a:r>
          </a:p>
          <a:p>
            <a:pPr algn="ctr"/>
            <a:r>
              <a:rPr lang="en-US" sz="2000" dirty="0"/>
              <a:t>September</a:t>
            </a:r>
          </a:p>
          <a:p>
            <a:pPr algn="ctr"/>
            <a:r>
              <a:rPr lang="en-US" sz="2000" dirty="0"/>
              <a:t>October</a:t>
            </a:r>
          </a:p>
          <a:p>
            <a:pPr algn="ctr"/>
            <a:r>
              <a:rPr lang="en-US" sz="2000" dirty="0"/>
              <a:t>November</a:t>
            </a:r>
          </a:p>
          <a:p>
            <a:pPr algn="ctr"/>
            <a:r>
              <a:rPr lang="en-US" sz="2000" dirty="0"/>
              <a:t>December</a:t>
            </a: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C5568378-6592-4E82-8568-06044CD4F950}"/>
              </a:ext>
            </a:extLst>
          </p:cNvPr>
          <p:cNvSpPr/>
          <p:nvPr/>
        </p:nvSpPr>
        <p:spPr>
          <a:xfrm>
            <a:off x="2637182" y="2439195"/>
            <a:ext cx="397565" cy="641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B401174B-0A1B-4207-94CC-D3A10C313D1B}"/>
              </a:ext>
            </a:extLst>
          </p:cNvPr>
          <p:cNvSpPr/>
          <p:nvPr/>
        </p:nvSpPr>
        <p:spPr>
          <a:xfrm>
            <a:off x="5546034" y="2349276"/>
            <a:ext cx="397565" cy="4594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BEBD8BE-054B-4C16-8B07-0B9EB0F73EB7}"/>
              </a:ext>
            </a:extLst>
          </p:cNvPr>
          <p:cNvSpPr txBox="1"/>
          <p:nvPr/>
        </p:nvSpPr>
        <p:spPr>
          <a:xfrm>
            <a:off x="6639339" y="3178042"/>
            <a:ext cx="2073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r>
              <a:rPr lang="en-US" sz="2400" baseline="30000" dirty="0"/>
              <a:t>st</a:t>
            </a:r>
            <a:endParaRPr lang="en-US" sz="2400" dirty="0"/>
          </a:p>
          <a:p>
            <a:pPr algn="ctr"/>
            <a:r>
              <a:rPr lang="en-US" sz="2400" dirty="0"/>
              <a:t>2</a:t>
            </a:r>
            <a:r>
              <a:rPr lang="en-US" sz="2400" baseline="30000" dirty="0"/>
              <a:t>nd</a:t>
            </a:r>
            <a:endParaRPr lang="en-US" sz="2400" dirty="0"/>
          </a:p>
          <a:p>
            <a:pPr algn="ctr"/>
            <a:r>
              <a:rPr lang="en-US" sz="2400" dirty="0"/>
              <a:t>3</a:t>
            </a:r>
            <a:r>
              <a:rPr lang="en-US" sz="2400" baseline="30000" dirty="0"/>
              <a:t>rd</a:t>
            </a:r>
            <a:endParaRPr lang="en-US" sz="2400" dirty="0"/>
          </a:p>
          <a:p>
            <a:pPr algn="ctr"/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to 20</a:t>
            </a:r>
            <a:r>
              <a:rPr lang="en-US" sz="2400" baseline="30000" dirty="0"/>
              <a:t>th</a:t>
            </a:r>
          </a:p>
          <a:p>
            <a:pPr algn="ctr"/>
            <a:r>
              <a:rPr lang="en-US" sz="2400" dirty="0"/>
              <a:t>21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22</a:t>
            </a:r>
            <a:r>
              <a:rPr lang="en-US" sz="2400" baseline="30000" dirty="0"/>
              <a:t>nd</a:t>
            </a:r>
            <a:endParaRPr lang="en-US" sz="2400" dirty="0"/>
          </a:p>
          <a:p>
            <a:pPr algn="ctr"/>
            <a:r>
              <a:rPr lang="en-US" sz="2400" dirty="0"/>
              <a:t>23</a:t>
            </a:r>
            <a:r>
              <a:rPr lang="en-US" sz="2400" baseline="30000" dirty="0"/>
              <a:t>rd</a:t>
            </a:r>
            <a:endParaRPr lang="en-US" sz="2400" dirty="0"/>
          </a:p>
          <a:p>
            <a:pPr algn="ctr"/>
            <a:r>
              <a:rPr lang="en-US" sz="2400" dirty="0"/>
              <a:t>24</a:t>
            </a:r>
            <a:r>
              <a:rPr lang="en-US" sz="2400" baseline="30000" dirty="0"/>
              <a:t>th</a:t>
            </a:r>
            <a:r>
              <a:rPr lang="en-US" sz="2400" dirty="0"/>
              <a:t> to 30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31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0B629F46-079F-43B8-9015-537A40F3AE90}"/>
              </a:ext>
            </a:extLst>
          </p:cNvPr>
          <p:cNvSpPr/>
          <p:nvPr/>
        </p:nvSpPr>
        <p:spPr>
          <a:xfrm>
            <a:off x="7477538" y="2437650"/>
            <a:ext cx="397565" cy="641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752DB-7B4A-43D0-9943-31E778899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4D160F-37FC-4267-8C53-C34979F22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Jueves 05 de </a:t>
            </a:r>
            <a:r>
              <a:rPr lang="en-US" sz="2400" dirty="0" err="1"/>
              <a:t>junio</a:t>
            </a:r>
            <a:r>
              <a:rPr lang="en-US" sz="2400" dirty="0"/>
              <a:t> de 1994 = Thursday, June 05</a:t>
            </a:r>
            <a:r>
              <a:rPr lang="en-US" sz="2400" baseline="30000" dirty="0"/>
              <a:t>th</a:t>
            </a:r>
            <a:r>
              <a:rPr lang="en-US" sz="2400" dirty="0"/>
              <a:t>, 1994.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Sábado</a:t>
            </a:r>
            <a:r>
              <a:rPr lang="en-US" sz="2400" dirty="0"/>
              <a:t> 22 de </a:t>
            </a:r>
            <a:r>
              <a:rPr lang="en-US" sz="2400" dirty="0" err="1"/>
              <a:t>noviembre</a:t>
            </a:r>
            <a:r>
              <a:rPr lang="en-US" sz="2400" dirty="0"/>
              <a:t> de 1971 = Saturday, November 22</a:t>
            </a:r>
            <a:r>
              <a:rPr lang="en-US" sz="2400" baseline="30000" dirty="0"/>
              <a:t>nd</a:t>
            </a:r>
            <a:r>
              <a:rPr lang="en-US" sz="2400" dirty="0"/>
              <a:t>, 1971.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Lunes 03 de </a:t>
            </a:r>
            <a:r>
              <a:rPr lang="en-US" sz="2400" dirty="0" err="1"/>
              <a:t>enero</a:t>
            </a:r>
            <a:r>
              <a:rPr lang="en-US" sz="2400" dirty="0"/>
              <a:t> de 2005 = Monday, January 03</a:t>
            </a:r>
            <a:r>
              <a:rPr lang="en-US" sz="2400" baseline="30000" dirty="0"/>
              <a:t>rd</a:t>
            </a:r>
            <a:r>
              <a:rPr lang="en-US" sz="2400" dirty="0"/>
              <a:t>, 2005.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Miércoles</a:t>
            </a:r>
            <a:r>
              <a:rPr lang="en-US" sz="2400" dirty="0"/>
              <a:t> 31 de </a:t>
            </a:r>
            <a:r>
              <a:rPr lang="en-US" sz="2400" dirty="0" err="1"/>
              <a:t>marzo</a:t>
            </a:r>
            <a:r>
              <a:rPr lang="en-US" sz="2400" dirty="0"/>
              <a:t> de 2008 = Wednesday, March 31</a:t>
            </a:r>
            <a:r>
              <a:rPr lang="en-US" sz="2400" baseline="30000" dirty="0"/>
              <a:t>st</a:t>
            </a:r>
            <a:r>
              <a:rPr lang="en-US" sz="2400" dirty="0"/>
              <a:t>, 2008.</a:t>
            </a:r>
          </a:p>
        </p:txBody>
      </p:sp>
    </p:spTree>
    <p:extLst>
      <p:ext uri="{BB962C8B-B14F-4D97-AF65-F5344CB8AC3E}">
        <p14:creationId xmlns:p14="http://schemas.microsoft.com/office/powerpoint/2010/main" val="222091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AFADB-309A-4006-B5BC-917DF285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8218019-5D44-4C10-ABE6-D76F1573C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Lunes 03 de </a:t>
            </a:r>
            <a:r>
              <a:rPr lang="en-US" sz="2400" dirty="0" err="1"/>
              <a:t>julio</a:t>
            </a:r>
            <a:r>
              <a:rPr lang="en-US" sz="2400" dirty="0"/>
              <a:t> de 2009: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Miércoles</a:t>
            </a:r>
            <a:r>
              <a:rPr lang="en-US" sz="2400" dirty="0"/>
              <a:t> 09 de </a:t>
            </a:r>
            <a:r>
              <a:rPr lang="en-US" sz="2400" dirty="0" err="1"/>
              <a:t>junio</a:t>
            </a:r>
            <a:r>
              <a:rPr lang="en-US" sz="2400" dirty="0"/>
              <a:t> de 2017: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Jueves 21 de </a:t>
            </a:r>
            <a:r>
              <a:rPr lang="en-US" sz="2400" dirty="0" err="1"/>
              <a:t>septiembre</a:t>
            </a:r>
            <a:r>
              <a:rPr lang="en-US" sz="2400" dirty="0"/>
              <a:t> de 1993: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Viernes 02 de Agosto de 1985: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Domingo 13 de </a:t>
            </a:r>
            <a:r>
              <a:rPr lang="en-US" sz="2400" dirty="0" err="1"/>
              <a:t>febrero</a:t>
            </a:r>
            <a:r>
              <a:rPr lang="en-US" sz="2400" dirty="0"/>
              <a:t> 2004: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Martes 27 de </a:t>
            </a:r>
            <a:r>
              <a:rPr lang="en-US" sz="2400" dirty="0" err="1"/>
              <a:t>abril</a:t>
            </a:r>
            <a:r>
              <a:rPr lang="en-US" sz="2400" dirty="0"/>
              <a:t> de 2020: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Sábado</a:t>
            </a:r>
            <a:r>
              <a:rPr lang="en-US" sz="2400" dirty="0"/>
              <a:t> 11 de mayo de 2006:</a:t>
            </a:r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8D258DC-6499-415C-8F8D-1C646AE1C6A1}"/>
              </a:ext>
            </a:extLst>
          </p:cNvPr>
          <p:cNvSpPr txBox="1"/>
          <p:nvPr/>
        </p:nvSpPr>
        <p:spPr>
          <a:xfrm>
            <a:off x="1075944" y="1590270"/>
            <a:ext cx="1005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the following dates </a:t>
            </a:r>
            <a:r>
              <a:rPr lang="en-US" u="sng" dirty="0"/>
              <a:t>on your notebook</a:t>
            </a:r>
            <a:r>
              <a:rPr lang="en-US" dirty="0"/>
              <a:t> (in English).</a:t>
            </a:r>
          </a:p>
        </p:txBody>
      </p:sp>
    </p:spTree>
    <p:extLst>
      <p:ext uri="{BB962C8B-B14F-4D97-AF65-F5344CB8AC3E}">
        <p14:creationId xmlns:p14="http://schemas.microsoft.com/office/powerpoint/2010/main" val="3426641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67</TotalTime>
  <Words>248</Words>
  <Application>Microsoft Office PowerPoint</Application>
  <PresentationFormat>Panorámica</PresentationFormat>
  <Paragraphs>61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Bookman Old Style</vt:lpstr>
      <vt:lpstr>Century Gothic</vt:lpstr>
      <vt:lpstr>Wingdings</vt:lpstr>
      <vt:lpstr>Letras en madera</vt:lpstr>
      <vt:lpstr>Unit 1 “My clothes”</vt:lpstr>
      <vt:lpstr>The date in English</vt:lpstr>
      <vt:lpstr>May 4th to May 8th, 2020</vt:lpstr>
      <vt:lpstr>Let’s make it simple…</vt:lpstr>
      <vt:lpstr>Let’s make it simple…</vt:lpstr>
      <vt:lpstr>Examples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“My clothes”</dc:title>
  <dc:creator>Tamara Sepulveda</dc:creator>
  <cp:lastModifiedBy>Tamara Sepulveda</cp:lastModifiedBy>
  <cp:revision>7</cp:revision>
  <dcterms:created xsi:type="dcterms:W3CDTF">2020-03-29T20:19:50Z</dcterms:created>
  <dcterms:modified xsi:type="dcterms:W3CDTF">2020-04-30T02:25:28Z</dcterms:modified>
</cp:coreProperties>
</file>