
<file path=[Content_Types].xml><?xml version="1.0" encoding="utf-8"?>
<Types xmlns="http://schemas.openxmlformats.org/package/2006/content-types">
  <Default ContentType="image/png" Extension="png"/>
  <Default ContentType="audio/unknown" Extension="m4a"/>
  <Default ContentType="image/x-emf" Extension="emf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6" r:id="rId3"/>
    <p:sldId id="258" r:id="rId4"/>
    <p:sldId id="261" r:id="rId5"/>
    <p:sldId id="259" r:id="rId6"/>
    <p:sldId id="260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>
        <p:scale>
          <a:sx n="76" d="100"/>
          <a:sy n="76" d="100"/>
        </p:scale>
        <p:origin x="-504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7B3B-DB06-42AE-8D64-5C018F173325}" type="datetimeFigureOut">
              <a:rPr lang="es-CL" smtClean="0"/>
              <a:t>20-05-2020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CBD4-4998-407A-B29F-20FD45E737E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3980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7B3B-DB06-42AE-8D64-5C018F173325}" type="datetimeFigureOut">
              <a:rPr lang="es-CL" smtClean="0"/>
              <a:t>20-05-2020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CBD4-4998-407A-B29F-20FD45E737E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5456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7B3B-DB06-42AE-8D64-5C018F173325}" type="datetimeFigureOut">
              <a:rPr lang="es-CL" smtClean="0"/>
              <a:t>20-05-2020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CBD4-4998-407A-B29F-20FD45E737E4}" type="slidenum">
              <a:rPr lang="es-CL" smtClean="0"/>
              <a:t>‹Nº›</a:t>
            </a:fld>
            <a:endParaRPr lang="es-C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6202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7B3B-DB06-42AE-8D64-5C018F173325}" type="datetimeFigureOut">
              <a:rPr lang="es-CL" smtClean="0"/>
              <a:t>20-05-2020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CBD4-4998-407A-B29F-20FD45E737E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2719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7B3B-DB06-42AE-8D64-5C018F173325}" type="datetimeFigureOut">
              <a:rPr lang="es-CL" smtClean="0"/>
              <a:t>20-05-2020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CBD4-4998-407A-B29F-20FD45E737E4}" type="slidenum">
              <a:rPr lang="es-CL" smtClean="0"/>
              <a:t>‹Nº›</a:t>
            </a:fld>
            <a:endParaRPr lang="es-C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5856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7B3B-DB06-42AE-8D64-5C018F173325}" type="datetimeFigureOut">
              <a:rPr lang="es-CL" smtClean="0"/>
              <a:t>20-05-2020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CBD4-4998-407A-B29F-20FD45E737E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6318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7B3B-DB06-42AE-8D64-5C018F173325}" type="datetimeFigureOut">
              <a:rPr lang="es-CL" smtClean="0"/>
              <a:t>20-05-2020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CBD4-4998-407A-B29F-20FD45E737E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2593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7B3B-DB06-42AE-8D64-5C018F173325}" type="datetimeFigureOut">
              <a:rPr lang="es-CL" smtClean="0"/>
              <a:t>20-05-2020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CBD4-4998-407A-B29F-20FD45E737E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23199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7B3B-DB06-42AE-8D64-5C018F173325}" type="datetimeFigureOut">
              <a:rPr lang="es-CL" smtClean="0"/>
              <a:t>20-05-2020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CBD4-4998-407A-B29F-20FD45E737E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2670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7B3B-DB06-42AE-8D64-5C018F173325}" type="datetimeFigureOut">
              <a:rPr lang="es-CL" smtClean="0"/>
              <a:t>20-05-2020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CBD4-4998-407A-B29F-20FD45E737E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80143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7B3B-DB06-42AE-8D64-5C018F173325}" type="datetimeFigureOut">
              <a:rPr lang="es-CL" smtClean="0"/>
              <a:t>20-05-2020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CBD4-4998-407A-B29F-20FD45E737E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36536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7B3B-DB06-42AE-8D64-5C018F173325}" type="datetimeFigureOut">
              <a:rPr lang="es-CL" smtClean="0"/>
              <a:t>20-05-2020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CBD4-4998-407A-B29F-20FD45E737E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62402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7B3B-DB06-42AE-8D64-5C018F173325}" type="datetimeFigureOut">
              <a:rPr lang="es-CL" smtClean="0"/>
              <a:t>20-05-2020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CBD4-4998-407A-B29F-20FD45E737E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6977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7B3B-DB06-42AE-8D64-5C018F173325}" type="datetimeFigureOut">
              <a:rPr lang="es-CL" smtClean="0"/>
              <a:t>20-05-2020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CBD4-4998-407A-B29F-20FD45E737E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81850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7B3B-DB06-42AE-8D64-5C018F173325}" type="datetimeFigureOut">
              <a:rPr lang="es-CL" smtClean="0"/>
              <a:t>20-05-2020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CBD4-4998-407A-B29F-20FD45E737E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1819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7B3B-DB06-42AE-8D64-5C018F173325}" type="datetimeFigureOut">
              <a:rPr lang="es-CL" smtClean="0"/>
              <a:t>20-05-2020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CBD4-4998-407A-B29F-20FD45E737E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01111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F7B3B-DB06-42AE-8D64-5C018F173325}" type="datetimeFigureOut">
              <a:rPr lang="es-CL" smtClean="0"/>
              <a:t>20-05-2020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940CBD4-4998-407A-B29F-20FD45E737E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363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slideLayouts/slideLayout2.xml" Type="http://schemas.openxmlformats.org/officeDocument/2006/relationships/slideLayout"/><Relationship Id="rId2" Target="../media/media1.m4a" Type="http://schemas.openxmlformats.org/officeDocument/2006/relationships/audio"/><Relationship Id="rId1" Target="../media/media1.m4a" Type="http://schemas.microsoft.com/office/2007/relationships/media"/><Relationship Id="rId5" Target="../media/image2.png" Type="http://schemas.openxmlformats.org/officeDocument/2006/relationships/image"/><Relationship Id="rId4" Target="../media/image1.jpeg" Type="http://schemas.openxmlformats.org/officeDocument/2006/relationships/image"/></Relationships>
</file>

<file path=ppt/slides/_rels/slide2.xml.rels><?xml version="1.0" encoding="UTF-8" standalone="yes" ?><Relationships xmlns="http://schemas.openxmlformats.org/package/2006/relationships"><Relationship Id="rId8" Target="../media/image7.jpeg" Type="http://schemas.openxmlformats.org/officeDocument/2006/relationships/image"/><Relationship Id="rId3" Target="../slideLayouts/slideLayout1.xml" Type="http://schemas.openxmlformats.org/officeDocument/2006/relationships/slideLayout"/><Relationship Id="rId7" Target="../media/image6.jpeg" Type="http://schemas.openxmlformats.org/officeDocument/2006/relationships/image"/><Relationship Id="rId2" Target="../media/media2.m4a" Type="http://schemas.openxmlformats.org/officeDocument/2006/relationships/audio"/><Relationship Id="rId1" Target="../media/media2.m4a" Type="http://schemas.microsoft.com/office/2007/relationships/media"/><Relationship Id="rId6" Target="../media/image5.jpeg" Type="http://schemas.openxmlformats.org/officeDocument/2006/relationships/image"/><Relationship Id="rId5" Target="../media/image4.jpeg" Type="http://schemas.openxmlformats.org/officeDocument/2006/relationships/image"/><Relationship Id="rId10" Target="../media/image2.png" Type="http://schemas.openxmlformats.org/officeDocument/2006/relationships/image"/><Relationship Id="rId4" Target="../media/image3.jpeg" Type="http://schemas.openxmlformats.org/officeDocument/2006/relationships/image"/><Relationship Id="rId9" Target="../media/image8.jpeg" Type="http://schemas.openxmlformats.org/officeDocument/2006/relationships/image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 ?><Relationships xmlns="http://schemas.openxmlformats.org/package/2006/relationships"><Relationship Id="rId3" Target="../slideLayouts/slideLayout2.xml" Type="http://schemas.openxmlformats.org/officeDocument/2006/relationships/slideLayout"/><Relationship Id="rId2" Target="../media/media4.m4a" Type="http://schemas.openxmlformats.org/officeDocument/2006/relationships/audio"/><Relationship Id="rId1" Target="../media/media4.m4a" Type="http://schemas.microsoft.com/office/2007/relationships/media"/><Relationship Id="rId6" Target="../media/image2.png" Type="http://schemas.openxmlformats.org/officeDocument/2006/relationships/image"/><Relationship Id="rId5" Target="../media/image10.png" Type="http://schemas.openxmlformats.org/officeDocument/2006/relationships/image"/><Relationship Id="rId4" Target="../media/image9.png" Type="http://schemas.openxmlformats.org/officeDocument/2006/relationships/image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7.xml.rels><?xml version="1.0" encoding="UTF-8" standalone="yes" ?><Relationships xmlns="http://schemas.openxmlformats.org/package/2006/relationships"><Relationship Id="rId3" Target="../slideLayouts/slideLayout10.xml" Type="http://schemas.openxmlformats.org/officeDocument/2006/relationships/slideLayout"/><Relationship Id="rId2" Target="../media/media7.m4a" Type="http://schemas.openxmlformats.org/officeDocument/2006/relationships/audio"/><Relationship Id="rId1" Target="../media/media7.m4a" Type="http://schemas.microsoft.com/office/2007/relationships/media"/><Relationship Id="rId6" Target="../media/image2.png" Type="http://schemas.openxmlformats.org/officeDocument/2006/relationships/image"/><Relationship Id="rId5" Target="../media/image12.jpeg" Type="http://schemas.openxmlformats.org/officeDocument/2006/relationships/image"/><Relationship Id="rId4" Target="https://www.youtube.com/watch?v=gLa2i5PSJHY" TargetMode="External" Type="http://schemas.openxmlformats.org/officeDocument/2006/relationships/hyperlink"/></Relationships>
</file>

<file path=ppt/slides/_rels/slide8.xml.rels><?xml version="1.0" encoding="UTF-8" standalone="yes" ?><Relationships xmlns="http://schemas.openxmlformats.org/package/2006/relationships"><Relationship Id="rId3" Target="../slideLayouts/slideLayout10.xml" Type="http://schemas.openxmlformats.org/officeDocument/2006/relationships/slideLayout"/><Relationship Id="rId7" Target="../media/image2.png" Type="http://schemas.openxmlformats.org/officeDocument/2006/relationships/image"/><Relationship Id="rId2" Target="../media/media8.m4a" Type="http://schemas.openxmlformats.org/officeDocument/2006/relationships/audio"/><Relationship Id="rId1" Target="../media/media8.m4a" Type="http://schemas.microsoft.com/office/2007/relationships/media"/><Relationship Id="rId6" Target="../media/image15.jpeg" Type="http://schemas.openxmlformats.org/officeDocument/2006/relationships/image"/><Relationship Id="rId5" Target="../media/image14.jpeg" Type="http://schemas.openxmlformats.org/officeDocument/2006/relationships/image"/><Relationship Id="rId4" Target="../media/image13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C842E43-46F1-4B98-92BC-E5DAC06EC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         </a:t>
            </a:r>
            <a:r>
              <a:rPr lang="es-CL" sz="3100" dirty="0"/>
              <a:t>Centro Educacional San Carlos</a:t>
            </a:r>
            <a:br>
              <a:rPr lang="es-CL" sz="3100" dirty="0"/>
            </a:br>
            <a:r>
              <a:rPr lang="es-CL" sz="3100" dirty="0"/>
              <a:t>          Lenguaje y Comunicación </a:t>
            </a:r>
            <a:br>
              <a:rPr lang="es-CL" sz="3100" dirty="0"/>
            </a:br>
            <a:r>
              <a:rPr lang="es-CL" sz="3100" dirty="0"/>
              <a:t>          1° básicos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8D8D1C5-9ECC-47DB-AB57-82FD9407C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57817"/>
            <a:ext cx="10515600" cy="1866583"/>
          </a:xfrm>
        </p:spPr>
        <p:txBody>
          <a:bodyPr>
            <a:noAutofit/>
          </a:bodyPr>
          <a:lstStyle/>
          <a:p>
            <a:r>
              <a:rPr lang="es-CL" sz="2000" b="1" dirty="0"/>
              <a:t>Objetivo: Identificar fonema y forma de escritura de la consonante T.</a:t>
            </a:r>
          </a:p>
          <a:p>
            <a:r>
              <a:rPr lang="es-CL" sz="2000" b="1" dirty="0"/>
              <a:t>Habilidad: Leen palabras, frases u oraciones que incluyen las consonantes estudiadas.</a:t>
            </a:r>
          </a:p>
          <a:p>
            <a:r>
              <a:rPr lang="es-CL" sz="2000" b="1" dirty="0"/>
              <a:t>Actitud : Trabajar de manera ordenada y perseverante.</a:t>
            </a:r>
          </a:p>
          <a:p>
            <a:endParaRPr lang="es-CL" sz="2000" b="1" dirty="0"/>
          </a:p>
          <a:p>
            <a:r>
              <a:rPr lang="es-CL" sz="2000" b="1" dirty="0"/>
              <a:t>Fecha: semana del 25 al 29 de Mayo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0C51FB81-33B1-459A-9C24-1515B486FB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467" y="183196"/>
            <a:ext cx="1517333" cy="1866584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xmlns="" id="{4412514A-B2E3-4288-B121-A8C598ED8A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48743" y="56518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9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889"/>
    </mc:Choice>
    <mc:Fallback xmlns="">
      <p:transition spd="slow" advTm="538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E4F35594-306D-4C91-8D3E-26A04B5D2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41" y="1752601"/>
            <a:ext cx="1326832" cy="167639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D339D37-3EB2-4EF6-A140-7DDEC6F2D7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3972" y="4299108"/>
            <a:ext cx="1326832" cy="139112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EEE6428-68D8-4DF6-BE3C-1F5B8AEF73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2050" y="4770120"/>
            <a:ext cx="1504950" cy="145827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E3D7EE7C-A770-417E-AAF5-211158FF6E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2044" y="1752601"/>
            <a:ext cx="1326832" cy="186499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844B96EE-FA9A-4220-B2D7-69C6F61722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07136" y="4490085"/>
            <a:ext cx="2112645" cy="120015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854418E-D1BA-4699-B9FA-0C99994B8E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39465" y="553106"/>
            <a:ext cx="4770119" cy="4381023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DD8964FB-5AE0-4BDB-818E-EB215B5D31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304165" y="60000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206"/>
    </mc:Choice>
    <mc:Fallback xmlns="">
      <p:transition spd="slow" advTm="572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E8B0F0-7C87-4945-942E-18A741F7B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7240"/>
          </a:xfrm>
        </p:spPr>
        <p:txBody>
          <a:bodyPr/>
          <a:lstStyle/>
          <a:p>
            <a:r>
              <a:rPr lang="es-CL" dirty="0"/>
              <a:t>Actividad n°1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5D01C57-4893-434F-86AB-87E1D36EE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31183"/>
            <a:ext cx="8596668" cy="2213291"/>
          </a:xfrm>
        </p:spPr>
        <p:txBody>
          <a:bodyPr>
            <a:noAutofit/>
          </a:bodyPr>
          <a:lstStyle/>
          <a:p>
            <a:r>
              <a:rPr lang="es-CL" sz="2400" dirty="0"/>
              <a:t>Instrucciones:</a:t>
            </a:r>
          </a:p>
          <a:p>
            <a:endParaRPr lang="es-CL" sz="2400" dirty="0"/>
          </a:p>
          <a:p>
            <a:r>
              <a:rPr lang="es-CL" sz="2400" dirty="0"/>
              <a:t>Escribe en la parte superior de tu cuaderno  la fecha en la que realizas esta actividad.</a:t>
            </a:r>
          </a:p>
          <a:p>
            <a:endParaRPr lang="es-CL" sz="2400" dirty="0"/>
          </a:p>
          <a:p>
            <a:r>
              <a:rPr lang="es-CL" sz="2400" dirty="0"/>
              <a:t>Recorta y pega otros 6 elementos que comiencen con la consonante T. Si no tienes recortes puedes dibujarlos y luego pintarlos.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xmlns="" id="{08E32E88-3905-4BEA-A10B-51D32A0660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53871" y="594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10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973"/>
    </mc:Choice>
    <mc:Fallback xmlns="">
      <p:transition spd="slow" advTm="369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0F03C78A-2266-43C3-BFA9-F2C78E4CCF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15710" y="2907697"/>
            <a:ext cx="7989547" cy="169186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4F14AA10-AAB4-4A01-B84B-3DC5010AA8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0328" y="1215828"/>
            <a:ext cx="7864929" cy="169186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C30DD847-A59F-4A63-9FAB-AD0AC7D9C19B}"/>
              </a:ext>
            </a:extLst>
          </p:cNvPr>
          <p:cNvSpPr txBox="1"/>
          <p:nvPr/>
        </p:nvSpPr>
        <p:spPr>
          <a:xfrm>
            <a:off x="506186" y="5029200"/>
            <a:ext cx="9862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solidFill>
                  <a:schemeClr val="accent1">
                    <a:lumMod val="75000"/>
                  </a:schemeClr>
                </a:solidFill>
              </a:rPr>
              <a:t>Para practicar, te invito a que realices la página 20 del cuadernillo de escritura.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3B06084E-A098-49CF-A1AE-76D2ED22B7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43614" y="59850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2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320"/>
    </mc:Choice>
    <mc:Fallback xmlns="">
      <p:transition spd="slow" advTm="553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C3EFDD9-16C8-4AC4-876D-29619A550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Actividad n°2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3B22C09-639E-47B1-AF27-D05BF0825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31462"/>
            <a:ext cx="8596668" cy="3880773"/>
          </a:xfrm>
        </p:spPr>
        <p:txBody>
          <a:bodyPr>
            <a:noAutofit/>
          </a:bodyPr>
          <a:lstStyle/>
          <a:p>
            <a:r>
              <a:rPr lang="es-CL" sz="2000" b="1" dirty="0"/>
              <a:t>Lee y transcribe con letra ligada en tu cuaderno las siguientes palabras, frases y oraciones. Luego realiza un dibujo en un recuadro.</a:t>
            </a:r>
          </a:p>
          <a:p>
            <a:endParaRPr lang="es-CL" sz="2000" dirty="0"/>
          </a:p>
          <a:p>
            <a:pPr marL="0" indent="0">
              <a:buNone/>
            </a:pPr>
            <a:r>
              <a:rPr lang="es-CL" sz="2400" b="1" dirty="0"/>
              <a:t>a) auto   </a:t>
            </a:r>
          </a:p>
          <a:p>
            <a:pPr marL="0" indent="0">
              <a:buNone/>
            </a:pPr>
            <a:endParaRPr lang="es-CL" sz="2400" b="1" dirty="0"/>
          </a:p>
          <a:p>
            <a:pPr marL="0" indent="0">
              <a:buNone/>
            </a:pPr>
            <a:r>
              <a:rPr lang="es-CL" sz="2400" b="1" dirty="0"/>
              <a:t>b) pato</a:t>
            </a:r>
          </a:p>
          <a:p>
            <a:pPr>
              <a:buAutoNum type="alphaLcParenR"/>
            </a:pPr>
            <a:endParaRPr lang="es-CL" sz="2400" b="1" dirty="0"/>
          </a:p>
          <a:p>
            <a:pPr marL="0" indent="0">
              <a:buNone/>
            </a:pPr>
            <a:r>
              <a:rPr lang="es-CL" sz="2400" b="1" dirty="0"/>
              <a:t>c) paleta</a:t>
            </a:r>
          </a:p>
          <a:p>
            <a:pPr marL="0" indent="0">
              <a:buNone/>
            </a:pPr>
            <a:endParaRPr lang="es-CL" sz="2400" b="1" dirty="0"/>
          </a:p>
          <a:p>
            <a:pPr marL="0" indent="0">
              <a:buNone/>
            </a:pPr>
            <a:r>
              <a:rPr lang="es-CL" sz="2400" b="1" dirty="0"/>
              <a:t>d) La palta</a:t>
            </a:r>
            <a:r>
              <a:rPr lang="es-CL" sz="2000" dirty="0"/>
              <a:t>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66DB4A00-130D-49EE-98AF-13CC98A241FF}"/>
              </a:ext>
            </a:extLst>
          </p:cNvPr>
          <p:cNvSpPr/>
          <p:nvPr/>
        </p:nvSpPr>
        <p:spPr>
          <a:xfrm>
            <a:off x="2024744" y="2764067"/>
            <a:ext cx="1159329" cy="571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25C06413-3A73-47E3-BB9B-697FE72CC691}"/>
              </a:ext>
            </a:extLst>
          </p:cNvPr>
          <p:cNvSpPr/>
          <p:nvPr/>
        </p:nvSpPr>
        <p:spPr>
          <a:xfrm>
            <a:off x="2338333" y="3752401"/>
            <a:ext cx="1159329" cy="571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952C8C49-1BB1-425B-9083-3D25E380910E}"/>
              </a:ext>
            </a:extLst>
          </p:cNvPr>
          <p:cNvSpPr/>
          <p:nvPr/>
        </p:nvSpPr>
        <p:spPr>
          <a:xfrm>
            <a:off x="2364433" y="4740735"/>
            <a:ext cx="1159329" cy="571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779480AE-7B01-4708-B5B3-36EFA285B582}"/>
              </a:ext>
            </a:extLst>
          </p:cNvPr>
          <p:cNvSpPr/>
          <p:nvPr/>
        </p:nvSpPr>
        <p:spPr>
          <a:xfrm>
            <a:off x="2604408" y="5676900"/>
            <a:ext cx="1159329" cy="571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xmlns="" id="{82F24FE5-C47D-40FB-B963-5E252C3CC0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23465" y="58292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417"/>
    </mc:Choice>
    <mc:Fallback xmlns="">
      <p:transition spd="slow" advTm="424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CFE05BF-7A0B-407D-AA76-1411AEBF4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192" y="734786"/>
            <a:ext cx="8596668" cy="4065813"/>
          </a:xfrm>
        </p:spPr>
        <p:txBody>
          <a:bodyPr>
            <a:normAutofit/>
          </a:bodyPr>
          <a:lstStyle/>
          <a:p>
            <a:r>
              <a:rPr lang="es-CL" sz="2400" dirty="0"/>
              <a:t>e) </a:t>
            </a:r>
            <a:r>
              <a:rPr lang="es-CL" sz="2400" b="1" dirty="0"/>
              <a:t>Siete tomates.</a:t>
            </a:r>
          </a:p>
          <a:p>
            <a:endParaRPr lang="es-CL" sz="2400" b="1" dirty="0"/>
          </a:p>
          <a:p>
            <a:r>
              <a:rPr lang="es-CL" sz="2400" b="1" dirty="0"/>
              <a:t>f) La pelota de Tomás.</a:t>
            </a:r>
          </a:p>
          <a:p>
            <a:endParaRPr lang="es-CL" sz="2400" b="1" dirty="0"/>
          </a:p>
          <a:p>
            <a:r>
              <a:rPr lang="es-CL" sz="2400" b="1" dirty="0"/>
              <a:t>g) Tito toma té.</a:t>
            </a:r>
          </a:p>
          <a:p>
            <a:endParaRPr lang="es-CL" sz="2000" dirty="0"/>
          </a:p>
          <a:p>
            <a:r>
              <a:rPr lang="es-CL" sz="2400" b="1" dirty="0"/>
              <a:t>h) Mateo toma la maleta.</a:t>
            </a:r>
          </a:p>
          <a:p>
            <a:endParaRPr lang="es-CL" sz="2000" dirty="0"/>
          </a:p>
          <a:p>
            <a:endParaRPr lang="es-CL" sz="20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907C7AA6-B832-468C-86A3-C2A96010B0DC}"/>
              </a:ext>
            </a:extLst>
          </p:cNvPr>
          <p:cNvSpPr txBox="1"/>
          <p:nvPr/>
        </p:nvSpPr>
        <p:spPr>
          <a:xfrm>
            <a:off x="1028700" y="4669971"/>
            <a:ext cx="8735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solidFill>
                  <a:schemeClr val="accent1">
                    <a:lumMod val="75000"/>
                  </a:schemeClr>
                </a:solidFill>
              </a:rPr>
              <a:t>Recuerda respetar  uso de mayúscula al inicio de frases  y oraciones y punto final.</a:t>
            </a:r>
          </a:p>
        </p:txBody>
      </p:sp>
      <p:pic>
        <p:nvPicPr>
          <p:cNvPr id="3074" name="Picture 2" descr="Dibujo de Lápiz HB pintado por en Dibujos.net el día 20-01-19 a ...">
            <a:extLst>
              <a:ext uri="{FF2B5EF4-FFF2-40B4-BE49-F238E27FC236}">
                <a16:creationId xmlns:a16="http://schemas.microsoft.com/office/drawing/2014/main" xmlns="" id="{E3D8BFDA-BEF3-4114-ABEB-B0E84AAB1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53" y="5292217"/>
            <a:ext cx="1748587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D389252-9AC9-48E7-8875-F5CC232CAA23}"/>
              </a:ext>
            </a:extLst>
          </p:cNvPr>
          <p:cNvSpPr/>
          <p:nvPr/>
        </p:nvSpPr>
        <p:spPr>
          <a:xfrm>
            <a:off x="4108377" y="560513"/>
            <a:ext cx="1159329" cy="571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324D0D1E-9B2A-4EA4-A053-E4AC8AA602AF}"/>
              </a:ext>
            </a:extLst>
          </p:cNvPr>
          <p:cNvSpPr/>
          <p:nvPr/>
        </p:nvSpPr>
        <p:spPr>
          <a:xfrm>
            <a:off x="4816615" y="1504893"/>
            <a:ext cx="1159329" cy="571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C9C8041A-560A-4974-BD95-1940788CC8F2}"/>
              </a:ext>
            </a:extLst>
          </p:cNvPr>
          <p:cNvSpPr/>
          <p:nvPr/>
        </p:nvSpPr>
        <p:spPr>
          <a:xfrm>
            <a:off x="3868534" y="2481942"/>
            <a:ext cx="1159329" cy="571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178A2591-0FB3-45AD-9414-BE40642DA19F}"/>
              </a:ext>
            </a:extLst>
          </p:cNvPr>
          <p:cNvSpPr/>
          <p:nvPr/>
        </p:nvSpPr>
        <p:spPr>
          <a:xfrm>
            <a:off x="5027863" y="3439841"/>
            <a:ext cx="1159329" cy="571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837B1C49-C235-4682-BC1E-930894D8AE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3418" y="58547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3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783"/>
    </mc:Choice>
    <mc:Fallback xmlns="">
      <p:transition spd="slow" advTm="357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8C4771CA-35C3-4DF2-91EB-FF17F119DFBC}"/>
              </a:ext>
            </a:extLst>
          </p:cNvPr>
          <p:cNvSpPr txBox="1"/>
          <p:nvPr/>
        </p:nvSpPr>
        <p:spPr>
          <a:xfrm>
            <a:off x="261257" y="555171"/>
            <a:ext cx="3445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solidFill>
                  <a:schemeClr val="accent1">
                    <a:lumMod val="75000"/>
                  </a:schemeClr>
                </a:solidFill>
              </a:rPr>
              <a:t>Actividad n°3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7B3074A9-CFDA-44CB-9CCF-7984C960D24F}"/>
              </a:ext>
            </a:extLst>
          </p:cNvPr>
          <p:cNvSpPr txBox="1"/>
          <p:nvPr/>
        </p:nvSpPr>
        <p:spPr>
          <a:xfrm>
            <a:off x="261257" y="1217065"/>
            <a:ext cx="9584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CL" sz="2400" dirty="0"/>
              <a:t>Responde la página 52 del texto ministerial. (libro gordo)</a:t>
            </a:r>
          </a:p>
          <a:p>
            <a:r>
              <a:rPr lang="es-CL" sz="2000" dirty="0"/>
              <a:t>Te aconsejo que escribas en la parte superior de la página la fecha en la que realizas la actividad.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92206850-D0E5-4FB6-9FC8-557A5755A062}"/>
              </a:ext>
            </a:extLst>
          </p:cNvPr>
          <p:cNvSpPr txBox="1"/>
          <p:nvPr/>
        </p:nvSpPr>
        <p:spPr>
          <a:xfrm>
            <a:off x="587829" y="2432957"/>
            <a:ext cx="969917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CL" sz="2400" dirty="0">
                <a:solidFill>
                  <a:schemeClr val="accent1">
                    <a:lumMod val="75000"/>
                  </a:schemeClr>
                </a:solidFill>
              </a:rPr>
              <a:t>Atención !!!</a:t>
            </a:r>
          </a:p>
          <a:p>
            <a:r>
              <a:rPr lang="es-CL" sz="2400" dirty="0"/>
              <a:t>Para seguir aprendiendo puedes observar el video “El monosílabo” en el siguiente Link </a:t>
            </a:r>
            <a:r>
              <a:rPr lang="es-CL" sz="2400" dirty="0">
                <a:hlinkClick r:id="rId4"/>
              </a:rPr>
              <a:t>https://www.youtube.com/watch?v=gLa2i5PSJHY</a:t>
            </a:r>
            <a:endParaRPr lang="es-CL" sz="2400" dirty="0"/>
          </a:p>
          <a:p>
            <a:endParaRPr lang="es-CL" sz="2400" dirty="0"/>
          </a:p>
          <a:p>
            <a:endParaRPr lang="es-CL" sz="2400" dirty="0"/>
          </a:p>
          <a:p>
            <a:endParaRPr lang="es-CL" sz="2400" dirty="0"/>
          </a:p>
          <a:p>
            <a:endParaRPr lang="es-CL" sz="2400" dirty="0"/>
          </a:p>
          <a:p>
            <a:endParaRPr lang="es-CL" sz="2400" dirty="0"/>
          </a:p>
          <a:p>
            <a:endParaRPr lang="es-CL" sz="2400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B078009E-D658-4F36-902C-A221F263C7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9628" y="4819593"/>
            <a:ext cx="3755571" cy="1642683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822A4DFF-07F8-4E8A-BA72-106DC88D1E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96299" y="58141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7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00"/>
    </mc:Choice>
    <mc:Fallback xmlns="">
      <p:transition spd="slow" advTm="44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5A834E9-3D22-4BE9-B266-73EA9F0A3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964" y="272561"/>
            <a:ext cx="3248434" cy="761999"/>
          </a:xfrm>
        </p:spPr>
        <p:txBody>
          <a:bodyPr>
            <a:normAutofit fontScale="90000"/>
          </a:bodyPr>
          <a:lstStyle/>
          <a:p>
            <a:r>
              <a:rPr lang="es-CL" dirty="0"/>
              <a:t>Desafío  </a:t>
            </a:r>
          </a:p>
        </p:txBody>
      </p:sp>
      <p:pic>
        <p:nvPicPr>
          <p:cNvPr id="2050" name="Picture 2" descr="Ampolleta | Mapa conceptual, Ampolleta">
            <a:extLst>
              <a:ext uri="{FF2B5EF4-FFF2-40B4-BE49-F238E27FC236}">
                <a16:creationId xmlns:a16="http://schemas.microsoft.com/office/drawing/2014/main" xmlns="" id="{18480DAB-36EB-4478-9EDB-EABE0DA55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414" y="207927"/>
            <a:ext cx="1835604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F0A67706-EEC5-4383-B720-22E7629D447D}"/>
              </a:ext>
            </a:extLst>
          </p:cNvPr>
          <p:cNvSpPr txBox="1"/>
          <p:nvPr/>
        </p:nvSpPr>
        <p:spPr>
          <a:xfrm>
            <a:off x="659567" y="1131852"/>
            <a:ext cx="5291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/>
              <a:t>Lee solito el siguiente texto.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B37C499-97D5-413C-840C-0C246228D4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289" y="2055777"/>
            <a:ext cx="4040083" cy="4027452"/>
          </a:xfrm>
          <a:prstGeom prst="rect">
            <a:avLst/>
          </a:prstGeom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58" name="Picture 10" descr="Niños De Dibujos Animados Leyendo El Libro en 2020 (con imágenes ...">
            <a:extLst>
              <a:ext uri="{FF2B5EF4-FFF2-40B4-BE49-F238E27FC236}">
                <a16:creationId xmlns:a16="http://schemas.microsoft.com/office/drawing/2014/main" xmlns="" id="{BF25B284-A3B5-4425-9773-C505D811D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672" y="2458386"/>
            <a:ext cx="3126230" cy="251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xmlns="" id="{D6F47859-1806-4A5C-9402-DB3E210135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58787" y="60746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5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749"/>
    </mc:Choice>
    <mc:Fallback xmlns="">
      <p:transition spd="slow" advTm="387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172</TotalTime>
  <Words>252</Words>
  <Application>Microsoft Office PowerPoint</Application>
  <PresentationFormat>Personalizado</PresentationFormat>
  <Paragraphs>43</Paragraphs>
  <Slides>8</Slides>
  <Notes>0</Notes>
  <HiddenSlides>0</HiddenSlides>
  <MMClips>8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Faceta</vt:lpstr>
      <vt:lpstr>         Centro Educacional San Carlos           Lenguaje y Comunicación            1° básicos</vt:lpstr>
      <vt:lpstr>Presentación de PowerPoint</vt:lpstr>
      <vt:lpstr>Actividad n°1</vt:lpstr>
      <vt:lpstr>Presentación de PowerPoint</vt:lpstr>
      <vt:lpstr>Actividad n°2</vt:lpstr>
      <vt:lpstr>Presentación de PowerPoint</vt:lpstr>
      <vt:lpstr>Presentación de PowerPoint</vt:lpstr>
      <vt:lpstr>Desafío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Centro Educacional San Carlos           Lenguaje y Comunicación            1° básicos</dc:title>
  <dc:creator>paola fuentes zapata</dc:creator>
  <cp:lastModifiedBy>samsung</cp:lastModifiedBy>
  <cp:revision>23</cp:revision>
  <dcterms:created xsi:type="dcterms:W3CDTF">2020-05-20T03:01:23Z</dcterms:created>
  <dcterms:modified xsi:type="dcterms:W3CDTF">2020-05-20T16:45:17Z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7996133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