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2" r:id="rId5"/>
    <p:sldId id="263" r:id="rId6"/>
    <p:sldId id="261" r:id="rId7"/>
    <p:sldId id="257" r:id="rId8"/>
    <p:sldId id="264" r:id="rId9"/>
    <p:sldId id="265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9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115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17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393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6624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946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93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085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77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028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05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400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02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3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444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11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578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F6EA018-0EED-41EC-9396-AFA7013F9879}" type="datetimeFigureOut">
              <a:rPr lang="es-CL" smtClean="0"/>
              <a:t>08-05-2020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2714C7-D4FE-49A7-9D25-4AFF9BA9663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252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4a"/><Relationship Id="rId7" Type="http://schemas.openxmlformats.org/officeDocument/2006/relationships/image" Target="../media/image9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jpe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8469" y="1719909"/>
            <a:ext cx="9144000" cy="10876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000" b="1" dirty="0" smtClean="0">
                <a:latin typeface="Century Gothic" panose="020B0502020202020204" pitchFamily="34" charset="0"/>
              </a:rPr>
              <a:t>Objetivo de la semana </a:t>
            </a:r>
            <a:r>
              <a:rPr lang="es-CL" sz="2000" dirty="0" smtClean="0">
                <a:latin typeface="Century Gothic" panose="020B0502020202020204" pitchFamily="34" charset="0"/>
              </a:rPr>
              <a:t/>
            </a:r>
            <a:br>
              <a:rPr lang="es-CL" sz="2000" dirty="0" smtClean="0">
                <a:latin typeface="Century Gothic" panose="020B0502020202020204" pitchFamily="34" charset="0"/>
              </a:rPr>
            </a:br>
            <a:r>
              <a:rPr lang="es-CL" sz="2000" dirty="0" smtClean="0">
                <a:latin typeface="Century Gothic" panose="020B0502020202020204" pitchFamily="34" charset="0"/>
              </a:rPr>
              <a:t>Conocer e identificar los puntos cardinales.</a:t>
            </a:r>
            <a:endParaRPr lang="es-CL" sz="1800" dirty="0"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64896" y="386832"/>
            <a:ext cx="9748817" cy="1034356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kumimoji="0" lang="es-CL" altLang="es-CL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 Educacional San Carlos de Aragón                                                                                     </a:t>
            </a:r>
            <a:r>
              <a:rPr kumimoji="0" lang="es-CL" altLang="es-CL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Semana 11 de mayo 2020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kumimoji="0" lang="es-CL" altLang="es-CL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Historia, geografía y Cs. Sociales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kumimoji="0" lang="es-CL" altLang="es-CL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2° Básico </a:t>
            </a:r>
            <a:endParaRPr kumimoji="0" lang="es-CL" altLang="es-CL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kumimoji="0" lang="es-CL" altLang="es-CL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Marcela Paillalef Zavaria</a:t>
            </a:r>
            <a:endParaRPr kumimoji="0" lang="es-CL" altLang="es-CL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endParaRPr lang="es-CL" dirty="0"/>
          </a:p>
        </p:txBody>
      </p:sp>
      <p:pic>
        <p:nvPicPr>
          <p:cNvPr id="1026" name="Imagen 2" descr="Insig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98" y="644524"/>
            <a:ext cx="823151" cy="88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695977" y="3106315"/>
            <a:ext cx="8290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latin typeface="Century Gothic" panose="020B0502020202020204" pitchFamily="34" charset="0"/>
              </a:rPr>
              <a:t>Materiales a utilizar en esta actividad(parte 1)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8" name="AutoShape 7" descr="11 Ideas de Estuches Escolares Reciclados - Ecobris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CuadroTexto 9"/>
          <p:cNvSpPr txBox="1"/>
          <p:nvPr/>
        </p:nvSpPr>
        <p:spPr>
          <a:xfrm>
            <a:off x="7521262" y="6074466"/>
            <a:ext cx="3992451" cy="369332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¡Pausar video para buscar materiales! </a:t>
            </a:r>
            <a:r>
              <a:rPr lang="es-CL" dirty="0" smtClean="0"/>
              <a:t>  </a:t>
            </a:r>
            <a:endParaRPr lang="es-C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754" y="3725958"/>
            <a:ext cx="2066925" cy="153352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58413"/>
          <a:stretch/>
        </p:blipFill>
        <p:spPr>
          <a:xfrm>
            <a:off x="4996296" y="3692620"/>
            <a:ext cx="1188345" cy="16002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1399" y="3940705"/>
            <a:ext cx="1971675" cy="1285875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1262" y="2777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4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129"/>
    </mc:Choice>
    <mc:Fallback xmlns="">
      <p:transition advTm="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  <p:bldP spid="10" grpId="0" animBg="1"/>
    </p:bldLst>
  </p:timing>
  <p:extLst>
    <p:ext uri="{E180D4A7-C9FB-4DFB-919C-405C955672EB}">
      <p14:showEvtLst xmlns:p14="http://schemas.microsoft.com/office/powerpoint/2010/main">
        <p14:playEvt time="0" objId="5"/>
        <p14:pauseEvt time="0" objId="5"/>
        <p14:seekEvt time="0" objId="5" seek="0"/>
        <p14:resumeEvt time="216" objId="5"/>
        <p14:pauseEvt time="7476" objId="5"/>
        <p14:seekEvt time="7476" objId="5" seek="7189"/>
        <p14:resumeEvt time="7682" objId="5"/>
        <p14:stopEvt time="9129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60310"/>
            <a:ext cx="9267419" cy="917969"/>
          </a:xfrm>
        </p:spPr>
        <p:txBody>
          <a:bodyPr>
            <a:normAutofit/>
          </a:bodyPr>
          <a:lstStyle/>
          <a:p>
            <a:r>
              <a:rPr lang="es-CL" sz="3200" b="1" dirty="0" smtClean="0"/>
              <a:t>Recordamos clase anterior: Referencias</a:t>
            </a:r>
            <a:endParaRPr lang="es-CL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7090" y="1815922"/>
            <a:ext cx="10515600" cy="4335284"/>
          </a:xfrm>
        </p:spPr>
        <p:txBody>
          <a:bodyPr>
            <a:normAutofit fontScale="92500" lnSpcReduction="10000"/>
          </a:bodyPr>
          <a:lstStyle/>
          <a:p>
            <a:r>
              <a:rPr lang="es-CL" sz="4000" dirty="0" smtClean="0">
                <a:solidFill>
                  <a:srgbClr val="FF0000"/>
                </a:solidFill>
              </a:rPr>
              <a:t>¿Qué son los puntos cardinales?</a:t>
            </a:r>
          </a:p>
          <a:p>
            <a:r>
              <a:rPr lang="es-CL" dirty="0" smtClean="0"/>
              <a:t>Son una manera exacta de ubicarnos ya que estos se relacionan con la posición del sol. (donde sale y donde se esconde)</a:t>
            </a:r>
          </a:p>
          <a:p>
            <a:r>
              <a:rPr lang="es-CL" dirty="0"/>
              <a:t>NOS SIRVEN para ubicarnos al ver un plano, un mapa o </a:t>
            </a:r>
            <a:r>
              <a:rPr lang="es-CL" dirty="0" smtClean="0"/>
              <a:t>si estamos en un lugar sin referencias (en el parque, en el colegio, etc.)</a:t>
            </a:r>
            <a:endParaRPr lang="es-CL" dirty="0"/>
          </a:p>
          <a:p>
            <a:r>
              <a:rPr lang="es-CL" dirty="0" smtClean="0"/>
              <a:t>Los puntos son:</a:t>
            </a:r>
          </a:p>
          <a:p>
            <a:pPr lvl="1"/>
            <a:r>
              <a:rPr lang="es-CL" dirty="0" smtClean="0"/>
              <a:t>Norte (N)</a:t>
            </a:r>
          </a:p>
          <a:p>
            <a:pPr lvl="1"/>
            <a:r>
              <a:rPr lang="es-CL" dirty="0" smtClean="0"/>
              <a:t>Sur (S)</a:t>
            </a:r>
          </a:p>
          <a:p>
            <a:pPr lvl="1"/>
            <a:r>
              <a:rPr lang="es-CL" dirty="0" smtClean="0"/>
              <a:t>Este (E)</a:t>
            </a:r>
          </a:p>
          <a:p>
            <a:pPr lvl="1"/>
            <a:r>
              <a:rPr lang="es-CL" dirty="0" smtClean="0"/>
              <a:t>Oeste (O) </a:t>
            </a:r>
          </a:p>
          <a:p>
            <a:pPr marL="914400" lvl="2" indent="0">
              <a:buNone/>
            </a:pP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004" y="3692200"/>
            <a:ext cx="2185115" cy="2280813"/>
          </a:xfrm>
          <a:prstGeom prst="rect">
            <a:avLst/>
          </a:prstGeom>
        </p:spPr>
      </p:pic>
      <p:sp>
        <p:nvSpPr>
          <p:cNvPr id="5" name="Sol 4"/>
          <p:cNvSpPr/>
          <p:nvPr/>
        </p:nvSpPr>
        <p:spPr>
          <a:xfrm>
            <a:off x="2665928" y="5218973"/>
            <a:ext cx="386366" cy="32197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3194" y="819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2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7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6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6370" y="888642"/>
            <a:ext cx="11269015" cy="1584102"/>
          </a:xfrm>
        </p:spPr>
        <p:txBody>
          <a:bodyPr>
            <a:normAutofit fontScale="90000"/>
          </a:bodyPr>
          <a:lstStyle/>
          <a:p>
            <a:pPr algn="l"/>
            <a:r>
              <a:rPr lang="es-CL" sz="3100" b="1" dirty="0" smtClean="0"/>
              <a:t/>
            </a:r>
            <a:br>
              <a:rPr lang="es-CL" sz="3100" b="1" dirty="0" smtClean="0"/>
            </a:br>
            <a:r>
              <a:rPr lang="es-CL" sz="3100" b="1" dirty="0" smtClean="0"/>
              <a:t>             </a:t>
            </a:r>
            <a:r>
              <a:rPr lang="es-CL" sz="3100" b="1" u="sng" dirty="0" smtClean="0"/>
              <a:t>ROSA DE LOS VIENTOS</a:t>
            </a:r>
            <a:r>
              <a:rPr lang="es-CL" sz="3100" b="1" dirty="0" smtClean="0"/>
              <a:t/>
            </a:r>
            <a:br>
              <a:rPr lang="es-CL" sz="3100" b="1" dirty="0" smtClean="0"/>
            </a:br>
            <a:r>
              <a:rPr lang="es-CL" sz="3100" b="1" i="1" dirty="0" smtClean="0"/>
              <a:t>Es un dibujo que indica donde esta el norte. </a:t>
            </a:r>
            <a:r>
              <a:rPr lang="es-CL" sz="3100" b="1" i="1" dirty="0"/>
              <a:t/>
            </a:r>
            <a:br>
              <a:rPr lang="es-CL" sz="3100" b="1" i="1" dirty="0"/>
            </a:br>
            <a:r>
              <a:rPr lang="es-CL" sz="3100" b="1" i="1" dirty="0" smtClean="0"/>
              <a:t>Lo podemos ver en los planos y mapas y, ayuda a las personas a orientarse</a:t>
            </a:r>
            <a:r>
              <a:rPr lang="es-CL" b="1" i="1" dirty="0" smtClean="0"/>
              <a:t>. </a:t>
            </a:r>
            <a:br>
              <a:rPr lang="es-CL" b="1" i="1" dirty="0" smtClean="0"/>
            </a:br>
            <a:endParaRPr lang="es-CL" b="1" i="1" dirty="0"/>
          </a:p>
        </p:txBody>
      </p:sp>
      <p:pic>
        <p:nvPicPr>
          <p:cNvPr id="1028" name="Picture 4" descr="Icono aislado antigua rosa de los vientos | Vector Prem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70" y="2793328"/>
            <a:ext cx="2973991" cy="29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portancia de la Rosa de los vie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071" y="2859489"/>
            <a:ext cx="2143125" cy="2133600"/>
          </a:xfrm>
          <a:prstGeom prst="rect">
            <a:avLst/>
          </a:prstGeom>
        </p:spPr>
      </p:pic>
      <p:pic>
        <p:nvPicPr>
          <p:cNvPr id="1032" name="Picture 8" descr="Rosa de los vientos brújula vector plano conjunto de símbolo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443" y="2859489"/>
            <a:ext cx="2450317" cy="24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6142" y="715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6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Manos a la obra (materiales parte 1)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9184" r="1194" b="31907"/>
          <a:stretch/>
        </p:blipFill>
        <p:spPr>
          <a:xfrm>
            <a:off x="1295402" y="2600755"/>
            <a:ext cx="2001590" cy="20534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4646" t="20931" r="-1042" b="35028"/>
          <a:stretch/>
        </p:blipFill>
        <p:spPr>
          <a:xfrm>
            <a:off x="3425779" y="2588655"/>
            <a:ext cx="2159821" cy="20451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9917" r="42679"/>
          <a:stretch/>
        </p:blipFill>
        <p:spPr>
          <a:xfrm>
            <a:off x="5698987" y="2588654"/>
            <a:ext cx="2028337" cy="20655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16796" t="1402" r="36831" b="1730"/>
          <a:stretch/>
        </p:blipFill>
        <p:spPr>
          <a:xfrm>
            <a:off x="7842078" y="2588655"/>
            <a:ext cx="2100412" cy="2065558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89.0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52338" y="679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086A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3164" y="698797"/>
            <a:ext cx="4864324" cy="5137158"/>
          </a:xfr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09457" y="441220"/>
            <a:ext cx="3643602" cy="4864876"/>
          </a:xfrm>
        </p:spPr>
        <p:txBody>
          <a:bodyPr>
            <a:normAutofit/>
          </a:bodyPr>
          <a:lstStyle/>
          <a:p>
            <a:r>
              <a:rPr lang="es-CL" dirty="0" smtClean="0"/>
              <a:t>Poner</a:t>
            </a:r>
            <a:br>
              <a:rPr lang="es-CL" dirty="0" smtClean="0"/>
            </a:br>
            <a:r>
              <a:rPr lang="es-CL" dirty="0" smtClean="0"/>
              <a:t> en practica:</a:t>
            </a:r>
            <a:br>
              <a:rPr lang="es-CL" dirty="0" smtClean="0"/>
            </a:br>
            <a:r>
              <a:rPr lang="es-CL" dirty="0" smtClean="0"/>
              <a:t>Dar referencias con puntos cardinales.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02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2332" y="1152471"/>
            <a:ext cx="9144000" cy="10876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000" b="1" dirty="0" smtClean="0">
                <a:latin typeface="Century Gothic" panose="020B0502020202020204" pitchFamily="34" charset="0"/>
              </a:rPr>
              <a:t>Objetivo de la semana </a:t>
            </a:r>
            <a:r>
              <a:rPr lang="es-CL" sz="2000" dirty="0" smtClean="0">
                <a:latin typeface="Century Gothic" panose="020B0502020202020204" pitchFamily="34" charset="0"/>
              </a:rPr>
              <a:t/>
            </a:r>
            <a:br>
              <a:rPr lang="es-CL" sz="2000" dirty="0" smtClean="0">
                <a:latin typeface="Century Gothic" panose="020B0502020202020204" pitchFamily="34" charset="0"/>
              </a:rPr>
            </a:br>
            <a:r>
              <a:rPr lang="es-CL" sz="2000" dirty="0" smtClean="0">
                <a:latin typeface="Century Gothic" panose="020B0502020202020204" pitchFamily="34" charset="0"/>
              </a:rPr>
              <a:t>Conocer e identificar los puntos cardinales.</a:t>
            </a:r>
            <a:endParaRPr lang="es-CL" sz="1800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683099" y="2201352"/>
            <a:ext cx="91182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latin typeface="Century Gothic" panose="020B0502020202020204" pitchFamily="34" charset="0"/>
              </a:rPr>
              <a:t>Materiales a utilizar en esta actividad(parte 2)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1127" t="21607" r="48556" b="8688"/>
          <a:stretch/>
        </p:blipFill>
        <p:spPr>
          <a:xfrm>
            <a:off x="3495673" y="2578500"/>
            <a:ext cx="1922840" cy="2485623"/>
          </a:xfrm>
          <a:prstGeom prst="rect">
            <a:avLst/>
          </a:prstGeom>
        </p:spPr>
      </p:pic>
      <p:sp>
        <p:nvSpPr>
          <p:cNvPr id="8" name="AutoShape 7" descr="11 Ideas de Estuches Escolares Reciclados - Ecobris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58413"/>
          <a:stretch/>
        </p:blipFill>
        <p:spPr>
          <a:xfrm>
            <a:off x="6068896" y="2803399"/>
            <a:ext cx="1188345" cy="16002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521262" y="6074466"/>
            <a:ext cx="3992451" cy="369332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¡Pausar video para buscar materiales! </a:t>
            </a:r>
            <a:r>
              <a:rPr lang="es-CL" dirty="0" smtClean="0"/>
              <a:t>  </a:t>
            </a:r>
            <a:endParaRPr lang="es-CL" dirty="0"/>
          </a:p>
        </p:txBody>
      </p:sp>
      <p:pic>
        <p:nvPicPr>
          <p:cNvPr id="11" name="Picture 9" descr="Estalista - Útiles escolares Artículos de Oficina y Escritori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23484" b="22994"/>
          <a:stretch/>
        </p:blipFill>
        <p:spPr bwMode="auto">
          <a:xfrm>
            <a:off x="7521262" y="2785431"/>
            <a:ext cx="1236372" cy="20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0919" y="413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8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892" y="221016"/>
            <a:ext cx="9601196" cy="1303867"/>
          </a:xfrm>
        </p:spPr>
        <p:txBody>
          <a:bodyPr/>
          <a:lstStyle/>
          <a:p>
            <a:r>
              <a:rPr lang="es-CL" dirty="0" smtClean="0"/>
              <a:t>Trabajamos </a:t>
            </a:r>
            <a:r>
              <a:rPr lang="es-CL" dirty="0" smtClean="0"/>
              <a:t>en el </a:t>
            </a:r>
            <a:r>
              <a:rPr lang="es-CL" dirty="0" smtClean="0"/>
              <a:t>libro</a:t>
            </a:r>
            <a:endParaRPr lang="es-CL" dirty="0"/>
          </a:p>
        </p:txBody>
      </p:sp>
      <p:pic>
        <p:nvPicPr>
          <p:cNvPr id="4" name="95C2ABB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92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1319" y="1204711"/>
            <a:ext cx="6674343" cy="4813450"/>
          </a:xfrm>
        </p:spPr>
      </p:pic>
    </p:spTree>
    <p:extLst>
      <p:ext uri="{BB962C8B-B14F-4D97-AF65-F5344CB8AC3E}">
        <p14:creationId xmlns:p14="http://schemas.microsoft.com/office/powerpoint/2010/main" val="377819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6157" y="531372"/>
            <a:ext cx="9601196" cy="1303867"/>
          </a:xfrm>
        </p:spPr>
        <p:txBody>
          <a:bodyPr/>
          <a:lstStyle/>
          <a:p>
            <a:r>
              <a:rPr lang="es-CL" dirty="0" smtClean="0"/>
              <a:t>Trabajamos en el cuaderno pag.21</a:t>
            </a:r>
            <a:endParaRPr lang="es-CL" dirty="0"/>
          </a:p>
        </p:txBody>
      </p:sp>
      <p:pic>
        <p:nvPicPr>
          <p:cNvPr id="4" name="C34F99D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763" y="1687132"/>
            <a:ext cx="5110038" cy="3685929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787166" y="1986941"/>
            <a:ext cx="4353059" cy="3115055"/>
            <a:chOff x="6787166" y="1986941"/>
            <a:chExt cx="4353059" cy="3115055"/>
          </a:xfrm>
        </p:grpSpPr>
        <p:pic>
          <p:nvPicPr>
            <p:cNvPr id="5" name="Picture 9" descr="Estalista - Útiles escolares Artículos de Oficina y Escritorio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74" t="23484" b="22994"/>
            <a:stretch/>
          </p:blipFill>
          <p:spPr bwMode="auto">
            <a:xfrm>
              <a:off x="6787166" y="1986941"/>
              <a:ext cx="1236372" cy="2071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uadroTexto 6"/>
            <p:cNvSpPr txBox="1"/>
            <p:nvPr/>
          </p:nvSpPr>
          <p:spPr>
            <a:xfrm>
              <a:off x="8474903" y="1990536"/>
              <a:ext cx="2665322" cy="3111460"/>
            </a:xfrm>
            <a:prstGeom prst="wedgeRoundRectCallout">
              <a:avLst>
                <a:gd name="adj1" fmla="val -70619"/>
                <a:gd name="adj2" fmla="val -2320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CL" dirty="0" smtClean="0"/>
                <a:t>En una hoja nueva del lado de la puerta escribe el titulo: </a:t>
              </a:r>
            </a:p>
            <a:p>
              <a:r>
                <a:rPr lang="es-CL" b="1" dirty="0" smtClean="0"/>
                <a:t>Puntos cardinales pág.21 </a:t>
              </a:r>
              <a:r>
                <a:rPr lang="es-CL" dirty="0" smtClean="0"/>
                <a:t>y escribe la referencia para llegar a cada lugar.</a:t>
              </a:r>
            </a:p>
            <a:p>
              <a:r>
                <a:rPr lang="es-CL" b="1" dirty="0" smtClean="0"/>
                <a:t>Realiza la investigación</a:t>
              </a:r>
              <a:r>
                <a:rPr lang="es-CL" dirty="0" smtClean="0"/>
                <a:t>, SOLO paso 1 y 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7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7982" y="444798"/>
            <a:ext cx="9601196" cy="1303867"/>
          </a:xfrm>
        </p:spPr>
        <p:txBody>
          <a:bodyPr>
            <a:normAutofit/>
          </a:bodyPr>
          <a:lstStyle/>
          <a:p>
            <a:r>
              <a:rPr lang="es-CL" sz="6000" dirty="0" smtClean="0"/>
              <a:t>Te propongo un reto.</a:t>
            </a:r>
            <a:endParaRPr lang="es-CL" sz="6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2" y="2389507"/>
            <a:ext cx="9601196" cy="3318936"/>
          </a:xfrm>
        </p:spPr>
        <p:txBody>
          <a:bodyPr/>
          <a:lstStyle/>
          <a:p>
            <a:r>
              <a:rPr lang="es-CL" dirty="0" smtClean="0"/>
              <a:t>En la pagina del colegio observar la guía (imprimir o dibujar en el cuaderno) y te reto a solucionarlo. </a:t>
            </a:r>
          </a:p>
          <a:p>
            <a:r>
              <a:rPr lang="es-CL" dirty="0" smtClean="0"/>
              <a:t>La próxima semana te doy la respuesta y veremos si utilizaste bien la rosa de los vientos para llegar a cada punto del reto.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1026" name="Picture 2" descr="Meme Personalizado - Ánimo, tú puedes!! - 30803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34" y="3673788"/>
            <a:ext cx="2588543" cy="26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2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0000">
        <p14:warp dir="in"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313</TotalTime>
  <Words>257</Words>
  <Application>Microsoft Office PowerPoint</Application>
  <PresentationFormat>Panorámica</PresentationFormat>
  <Paragraphs>34</Paragraphs>
  <Slides>9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Garamond</vt:lpstr>
      <vt:lpstr>Times New Roman</vt:lpstr>
      <vt:lpstr>Orgánico</vt:lpstr>
      <vt:lpstr>Objetivo de la semana  Conocer e identificar los puntos cardinales.</vt:lpstr>
      <vt:lpstr>Recordamos clase anterior: Referencias</vt:lpstr>
      <vt:lpstr>              ROSA DE LOS VIENTOS Es un dibujo que indica donde esta el norte.  Lo podemos ver en los planos y mapas y, ayuda a las personas a orientarse.  </vt:lpstr>
      <vt:lpstr>Manos a la obra (materiales parte 1)</vt:lpstr>
      <vt:lpstr>Poner  en practica: Dar referencias con puntos cardinales.</vt:lpstr>
      <vt:lpstr>Objetivo de la semana  Conocer e identificar los puntos cardinales.</vt:lpstr>
      <vt:lpstr>Trabajamos en el libro</vt:lpstr>
      <vt:lpstr>Trabajamos en el cuaderno pag.21</vt:lpstr>
      <vt:lpstr>Te propongo un reto.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Marcela</dc:creator>
  <cp:lastModifiedBy>Marcela</cp:lastModifiedBy>
  <cp:revision>32</cp:revision>
  <dcterms:created xsi:type="dcterms:W3CDTF">2020-05-06T23:04:12Z</dcterms:created>
  <dcterms:modified xsi:type="dcterms:W3CDTF">2020-05-08T15:53:05Z</dcterms:modified>
</cp:coreProperties>
</file>