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67" r:id="rId5"/>
    <p:sldId id="259" r:id="rId6"/>
    <p:sldId id="260" r:id="rId7"/>
    <p:sldId id="261" r:id="rId8"/>
    <p:sldId id="264" r:id="rId9"/>
    <p:sldId id="265" r:id="rId10"/>
    <p:sldId id="262" r:id="rId11"/>
    <p:sldId id="263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76" d="100"/>
          <a:sy n="76" d="100"/>
        </p:scale>
        <p:origin x="-124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47B9D2-4369-41FA-BF19-B84B13B0DF6D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08B6AA-A946-4C36-B96E-F6BF52E3DA03}" type="slidenum">
              <a:rPr lang="es-CL" smtClean="0"/>
              <a:t>‹Nº›</a:t>
            </a:fld>
            <a:endParaRPr lang="es-C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4.png"/><Relationship Id="rId5" Type="http://schemas.openxmlformats.org/officeDocument/2006/relationships/image" Target="../media/image46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4640560" cy="1343000"/>
          </a:xfrm>
        </p:spPr>
        <p:txBody>
          <a:bodyPr>
            <a:normAutofit/>
          </a:bodyPr>
          <a:lstStyle/>
          <a:p>
            <a:pPr algn="r"/>
            <a:r>
              <a:rPr lang="es-CL" sz="3600" dirty="0" smtClean="0"/>
              <a:t>1° BÁSICOS</a:t>
            </a:r>
          </a:p>
          <a:p>
            <a:pPr algn="r"/>
            <a:r>
              <a:rPr lang="es-CL" sz="3600" dirty="0" smtClean="0"/>
              <a:t>2020</a:t>
            </a:r>
            <a:endParaRPr lang="es-CL" sz="36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5400" dirty="0" smtClean="0"/>
              <a:t>Retroalimentación</a:t>
            </a:r>
            <a:br>
              <a:rPr lang="es-CL" sz="5400" dirty="0" smtClean="0"/>
            </a:br>
            <a:r>
              <a:rPr lang="es-CL" sz="5400" dirty="0" smtClean="0"/>
              <a:t>Consonantes M,P,L y S</a:t>
            </a:r>
            <a:endParaRPr lang="es-CL" sz="5400" dirty="0"/>
          </a:p>
        </p:txBody>
      </p:sp>
      <p:pic>
        <p:nvPicPr>
          <p:cNvPr id="8194" name="Picture 2" descr="Día del libro, lectura contra la desigualdad - Primeros Pa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00393"/>
            <a:ext cx="4524945" cy="34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42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sta previa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256584" cy="47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801"/>
            <a:ext cx="15335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4" y="3429000"/>
            <a:ext cx="14287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69271"/>
            <a:ext cx="141849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2668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09" y="3657599"/>
            <a:ext cx="18468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519" y="24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1" y="906979"/>
            <a:ext cx="4507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2488"/>
            <a:ext cx="4233789" cy="58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79712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Guías consonante S</a:t>
            </a:r>
            <a:endParaRPr lang="es-CL" sz="3600" b="1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250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56" y="620688"/>
            <a:ext cx="4464496" cy="598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jyanez\Downloads\2020-05-06_084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" y="620688"/>
            <a:ext cx="465281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161" y="97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b="1" dirty="0" smtClean="0">
                <a:solidFill>
                  <a:schemeClr val="tx1"/>
                </a:solidFill>
              </a:rPr>
              <a:t>¡No olvidar!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988840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400" dirty="0" smtClean="0"/>
              <a:t>Reconocer zonas caligráficas de cada consonante (cielo, pasto y tierra) según mayúscula o minúscula.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400" dirty="0" smtClean="0"/>
              <a:t>Al desarrollar las actividades debes utilizar siempre letra ligada.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400" dirty="0" smtClean="0"/>
              <a:t>Al escribir una frase u oración debes comenzar con mayúscula y terminar con un punto.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400" dirty="0" smtClean="0"/>
              <a:t>Ante cualquier duda comunícate con tu profesora.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71217" y="12063"/>
            <a:ext cx="1513151" cy="139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739538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25144"/>
            <a:ext cx="10275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431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54868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/>
              <a:t>Desafío</a:t>
            </a:r>
            <a:endParaRPr lang="es-CL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55221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CL" sz="2800" dirty="0"/>
              <a:t>L</a:t>
            </a:r>
            <a:r>
              <a:rPr lang="es-CL" sz="2800" dirty="0" smtClean="0"/>
              <a:t>ee las siguientes oraciones</a:t>
            </a:r>
            <a:r>
              <a:rPr lang="es-CL" sz="2400" dirty="0" smtClean="0"/>
              <a:t>.</a:t>
            </a:r>
            <a:endParaRPr lang="es-CL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2708920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 smtClean="0"/>
              <a:t>Lola ama a mamá.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 smtClean="0"/>
              <a:t>El oso lame la miel.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 smtClean="0"/>
              <a:t>Pepe sale al sol.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 smtClean="0"/>
              <a:t>Susi mima a Luis.</a:t>
            </a:r>
            <a:endParaRPr lang="es-CL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236056"/>
            <a:ext cx="1513151" cy="139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I PEDIATRA HOY: CARITAS FELICES NO TRIS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26" y="3356992"/>
            <a:ext cx="1712060" cy="13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792" y="356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6" y="1168392"/>
            <a:ext cx="1333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5" y="3407456"/>
            <a:ext cx="16383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25"/>
            <a:ext cx="1438275" cy="19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5306173"/>
            <a:ext cx="1800200" cy="122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61" y="2996952"/>
            <a:ext cx="126682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Vista previa de im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1882"/>
            <a:ext cx="5112568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2955" y="189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1166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Guía  consonante  M</a:t>
            </a:r>
            <a:endParaRPr lang="es-CL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48471" cy="547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980728"/>
            <a:ext cx="4284477" cy="547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048" y="188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ista previa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35" y="487141"/>
            <a:ext cx="5567561" cy="47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15121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8" y="3429000"/>
            <a:ext cx="124185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85184"/>
            <a:ext cx="1440160" cy="14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83" y="1035355"/>
            <a:ext cx="134520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10" y="3284984"/>
            <a:ext cx="98124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2803" y="182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4" y="1196752"/>
            <a:ext cx="4402242" cy="547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1"/>
            <a:ext cx="4166710" cy="547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Guías consonante P</a:t>
            </a:r>
            <a:endParaRPr lang="es-CL" sz="3600" b="1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33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4" y="764704"/>
            <a:ext cx="454862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56684"/>
            <a:ext cx="4265663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8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sta previa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7"/>
            <a:ext cx="52565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1219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12" y="5087724"/>
            <a:ext cx="1882316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07" y="1033103"/>
            <a:ext cx="1438275" cy="19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32" y="3429000"/>
            <a:ext cx="1543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4352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8348" y="254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0" y="980728"/>
            <a:ext cx="4464496" cy="574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96" y="980728"/>
            <a:ext cx="3962400" cy="576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Guías consonante L</a:t>
            </a:r>
            <a:endParaRPr lang="es-CL" sz="3600" b="1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056" y="237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2484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7"/>
            <a:ext cx="417646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83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1600</TotalTime>
  <Words>100</Words>
  <Application>Microsoft Office PowerPoint</Application>
  <PresentationFormat>Presentación en pantalla (4:3)</PresentationFormat>
  <Paragraphs>24</Paragraphs>
  <Slides>14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Civil</vt:lpstr>
      <vt:lpstr>Retroalimentación Consonantes M,P,L y 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¡No olvidar!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Yañez A. (Papeles)</dc:creator>
  <cp:lastModifiedBy>samsung</cp:lastModifiedBy>
  <cp:revision>33</cp:revision>
  <dcterms:created xsi:type="dcterms:W3CDTF">2020-05-06T01:25:02Z</dcterms:created>
  <dcterms:modified xsi:type="dcterms:W3CDTF">2020-05-11T19:07:58Z</dcterms:modified>
</cp:coreProperties>
</file>